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396" r:id="rId2"/>
    <p:sldId id="397" r:id="rId3"/>
    <p:sldId id="387" r:id="rId4"/>
    <p:sldId id="388" r:id="rId5"/>
    <p:sldId id="386" r:id="rId6"/>
    <p:sldId id="398" r:id="rId7"/>
    <p:sldId id="312" r:id="rId8"/>
    <p:sldId id="313" r:id="rId9"/>
    <p:sldId id="311" r:id="rId10"/>
    <p:sldId id="382" r:id="rId11"/>
    <p:sldId id="314" r:id="rId12"/>
    <p:sldId id="315" r:id="rId13"/>
    <p:sldId id="316" r:id="rId14"/>
    <p:sldId id="317" r:id="rId15"/>
    <p:sldId id="389"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266" r:id="rId30"/>
    <p:sldId id="267" r:id="rId31"/>
    <p:sldId id="268" r:id="rId32"/>
    <p:sldId id="269" r:id="rId33"/>
    <p:sldId id="27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91" r:id="rId58"/>
    <p:sldId id="392" r:id="rId59"/>
    <p:sldId id="393" r:id="rId60"/>
    <p:sldId id="39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6" r:id="rId78"/>
    <p:sldId id="375" r:id="rId79"/>
    <p:sldId id="372" r:id="rId80"/>
    <p:sldId id="304" r:id="rId81"/>
    <p:sldId id="305" r:id="rId82"/>
    <p:sldId id="308" r:id="rId83"/>
    <p:sldId id="384" r:id="rId84"/>
    <p:sldId id="373" r:id="rId85"/>
    <p:sldId id="374" r:id="rId86"/>
    <p:sldId id="377" r:id="rId87"/>
    <p:sldId id="378" r:id="rId88"/>
    <p:sldId id="379" r:id="rId89"/>
    <p:sldId id="380" r:id="rId90"/>
    <p:sldId id="381" r:id="rId91"/>
    <p:sldId id="264" r:id="rId92"/>
    <p:sldId id="265" r:id="rId93"/>
    <p:sldId id="275" r:id="rId94"/>
    <p:sldId id="278" r:id="rId95"/>
    <p:sldId id="279" r:id="rId96"/>
    <p:sldId id="280" r:id="rId97"/>
    <p:sldId id="281" r:id="rId98"/>
    <p:sldId id="282" r:id="rId99"/>
    <p:sldId id="284" r:id="rId100"/>
    <p:sldId id="285" r:id="rId101"/>
    <p:sldId id="286" r:id="rId102"/>
    <p:sldId id="287" r:id="rId103"/>
    <p:sldId id="288" r:id="rId104"/>
    <p:sldId id="289" r:id="rId105"/>
    <p:sldId id="290" r:id="rId106"/>
    <p:sldId id="298" r:id="rId107"/>
    <p:sldId id="299" r:id="rId108"/>
    <p:sldId id="300" r:id="rId109"/>
    <p:sldId id="301" r:id="rId110"/>
    <p:sldId id="302" r:id="rId111"/>
    <p:sldId id="303" r:id="rId112"/>
    <p:sldId id="307" r:id="rId113"/>
    <p:sldId id="309" r:id="rId114"/>
    <p:sldId id="310"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sorterViewPr>
    <p:cViewPr>
      <p:scale>
        <a:sx n="100" d="100"/>
        <a:sy n="100" d="100"/>
      </p:scale>
      <p:origin x="0" y="-309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E1098-6124-4B37-B108-9F52E98963B7}" type="datetimeFigureOut">
              <a:rPr lang="en-US" smtClean="0"/>
              <a:t>10/19/2017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320F6-28FF-48FB-9ADB-8E1C59516C9B}" type="slidenum">
              <a:rPr lang="en-US" smtClean="0"/>
              <a:t>‹#›</a:t>
            </a:fld>
            <a:endParaRPr lang="en-US"/>
          </a:p>
        </p:txBody>
      </p:sp>
    </p:spTree>
    <p:extLst>
      <p:ext uri="{BB962C8B-B14F-4D97-AF65-F5344CB8AC3E}">
        <p14:creationId xmlns:p14="http://schemas.microsoft.com/office/powerpoint/2010/main" val="382241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D90C-3DAB-413C-9621-4E4BDB8C4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C2D3A2-DDA7-4E97-9587-1AF94121E5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1F17D-150C-4D67-A699-87C85B6213CC}"/>
              </a:ext>
            </a:extLst>
          </p:cNvPr>
          <p:cNvSpPr>
            <a:spLocks noGrp="1"/>
          </p:cNvSpPr>
          <p:nvPr>
            <p:ph type="dt" sz="half" idx="10"/>
          </p:nvPr>
        </p:nvSpPr>
        <p:spPr/>
        <p:txBody>
          <a:bodyPr/>
          <a:lstStyle/>
          <a:p>
            <a:fld id="{0414FFE2-7031-48B5-BC9F-F38855FB769F}" type="datetime1">
              <a:rPr lang="en-US" smtClean="0"/>
              <a:t>10/19/2017</a:t>
            </a:fld>
            <a:endParaRPr lang="en-US"/>
          </a:p>
        </p:txBody>
      </p:sp>
      <p:sp>
        <p:nvSpPr>
          <p:cNvPr id="5" name="Footer Placeholder 4">
            <a:extLst>
              <a:ext uri="{FF2B5EF4-FFF2-40B4-BE49-F238E27FC236}">
                <a16:creationId xmlns:a16="http://schemas.microsoft.com/office/drawing/2014/main" id="{AD362E57-CBE4-42C0-88DC-25EC8ACD0391}"/>
              </a:ext>
            </a:extLst>
          </p:cNvPr>
          <p:cNvSpPr>
            <a:spLocks noGrp="1"/>
          </p:cNvSpPr>
          <p:nvPr>
            <p:ph type="ftr" sz="quarter" idx="11"/>
          </p:nvPr>
        </p:nvSpPr>
        <p:spPr/>
        <p:txBody>
          <a:bodyPr/>
          <a:lstStyle/>
          <a:p>
            <a:r>
              <a:rPr lang="en-US"/>
              <a:t>www.yourcollegeplanningcoach.com</a:t>
            </a:r>
          </a:p>
        </p:txBody>
      </p:sp>
      <p:sp>
        <p:nvSpPr>
          <p:cNvPr id="6" name="Slide Number Placeholder 5">
            <a:extLst>
              <a:ext uri="{FF2B5EF4-FFF2-40B4-BE49-F238E27FC236}">
                <a16:creationId xmlns:a16="http://schemas.microsoft.com/office/drawing/2014/main" id="{9D4F4B85-B2D0-47B6-A142-8A294E35B04F}"/>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333282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3A65-0C5E-4504-BFFE-5C3FE469E8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3DAE91-2545-4A37-B2E4-E26BDD28B8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49E18-799C-4BD0-8D02-B910447150F8}"/>
              </a:ext>
            </a:extLst>
          </p:cNvPr>
          <p:cNvSpPr>
            <a:spLocks noGrp="1"/>
          </p:cNvSpPr>
          <p:nvPr>
            <p:ph type="dt" sz="half" idx="10"/>
          </p:nvPr>
        </p:nvSpPr>
        <p:spPr/>
        <p:txBody>
          <a:bodyPr/>
          <a:lstStyle/>
          <a:p>
            <a:fld id="{1DBC1447-8D96-4C45-939B-8C986A52F8E5}" type="datetime1">
              <a:rPr lang="en-US" smtClean="0"/>
              <a:t>10/19/2017</a:t>
            </a:fld>
            <a:endParaRPr lang="en-US"/>
          </a:p>
        </p:txBody>
      </p:sp>
      <p:sp>
        <p:nvSpPr>
          <p:cNvPr id="5" name="Footer Placeholder 4">
            <a:extLst>
              <a:ext uri="{FF2B5EF4-FFF2-40B4-BE49-F238E27FC236}">
                <a16:creationId xmlns:a16="http://schemas.microsoft.com/office/drawing/2014/main" id="{45974975-563B-46F0-B3C4-9C0998A6C870}"/>
              </a:ext>
            </a:extLst>
          </p:cNvPr>
          <p:cNvSpPr>
            <a:spLocks noGrp="1"/>
          </p:cNvSpPr>
          <p:nvPr>
            <p:ph type="ftr" sz="quarter" idx="11"/>
          </p:nvPr>
        </p:nvSpPr>
        <p:spPr/>
        <p:txBody>
          <a:bodyPr/>
          <a:lstStyle/>
          <a:p>
            <a:r>
              <a:rPr lang="en-US"/>
              <a:t>www.yourcollegeplanningcoach.com</a:t>
            </a:r>
          </a:p>
        </p:txBody>
      </p:sp>
      <p:sp>
        <p:nvSpPr>
          <p:cNvPr id="6" name="Slide Number Placeholder 5">
            <a:extLst>
              <a:ext uri="{FF2B5EF4-FFF2-40B4-BE49-F238E27FC236}">
                <a16:creationId xmlns:a16="http://schemas.microsoft.com/office/drawing/2014/main" id="{1594415B-FF02-4239-9C4F-8F0486137E2F}"/>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7731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C4F10E-4A84-4FCD-B155-D8B2958E20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0ED293-5638-47F2-9B1B-C23124A25B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AB6C3-02C7-4259-97C4-C17E5E488503}"/>
              </a:ext>
            </a:extLst>
          </p:cNvPr>
          <p:cNvSpPr>
            <a:spLocks noGrp="1"/>
          </p:cNvSpPr>
          <p:nvPr>
            <p:ph type="dt" sz="half" idx="10"/>
          </p:nvPr>
        </p:nvSpPr>
        <p:spPr/>
        <p:txBody>
          <a:bodyPr/>
          <a:lstStyle/>
          <a:p>
            <a:fld id="{284B6DF1-AA6E-4858-A8F5-77D0839B87A6}" type="datetime1">
              <a:rPr lang="en-US" smtClean="0"/>
              <a:t>10/19/2017</a:t>
            </a:fld>
            <a:endParaRPr lang="en-US"/>
          </a:p>
        </p:txBody>
      </p:sp>
      <p:sp>
        <p:nvSpPr>
          <p:cNvPr id="5" name="Footer Placeholder 4">
            <a:extLst>
              <a:ext uri="{FF2B5EF4-FFF2-40B4-BE49-F238E27FC236}">
                <a16:creationId xmlns:a16="http://schemas.microsoft.com/office/drawing/2014/main" id="{A418BBB6-D970-4769-A136-43E11AB24969}"/>
              </a:ext>
            </a:extLst>
          </p:cNvPr>
          <p:cNvSpPr>
            <a:spLocks noGrp="1"/>
          </p:cNvSpPr>
          <p:nvPr>
            <p:ph type="ftr" sz="quarter" idx="11"/>
          </p:nvPr>
        </p:nvSpPr>
        <p:spPr/>
        <p:txBody>
          <a:bodyPr/>
          <a:lstStyle/>
          <a:p>
            <a:r>
              <a:rPr lang="en-US"/>
              <a:t>www.yourcollegeplanningcoach.com</a:t>
            </a:r>
          </a:p>
        </p:txBody>
      </p:sp>
      <p:sp>
        <p:nvSpPr>
          <p:cNvPr id="6" name="Slide Number Placeholder 5">
            <a:extLst>
              <a:ext uri="{FF2B5EF4-FFF2-40B4-BE49-F238E27FC236}">
                <a16:creationId xmlns:a16="http://schemas.microsoft.com/office/drawing/2014/main" id="{4F088836-A39C-418C-A37E-55444B783CDC}"/>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123057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2514-8B43-4D27-B1F3-FF79D264F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0E609-B112-4187-BDE5-36BD309689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FA212-9087-46C9-8FFC-CEA23C521402}"/>
              </a:ext>
            </a:extLst>
          </p:cNvPr>
          <p:cNvSpPr>
            <a:spLocks noGrp="1"/>
          </p:cNvSpPr>
          <p:nvPr>
            <p:ph type="dt" sz="half" idx="10"/>
          </p:nvPr>
        </p:nvSpPr>
        <p:spPr/>
        <p:txBody>
          <a:bodyPr/>
          <a:lstStyle/>
          <a:p>
            <a:fld id="{5A3DC198-6248-4841-BB17-0A2D3C142EC8}" type="datetime1">
              <a:rPr lang="en-US" smtClean="0"/>
              <a:t>10/19/2017</a:t>
            </a:fld>
            <a:endParaRPr lang="en-US"/>
          </a:p>
        </p:txBody>
      </p:sp>
      <p:sp>
        <p:nvSpPr>
          <p:cNvPr id="5" name="Footer Placeholder 4">
            <a:extLst>
              <a:ext uri="{FF2B5EF4-FFF2-40B4-BE49-F238E27FC236}">
                <a16:creationId xmlns:a16="http://schemas.microsoft.com/office/drawing/2014/main" id="{6AED23B7-2EC5-4189-8D7E-A8C57ABDEFE6}"/>
              </a:ext>
            </a:extLst>
          </p:cNvPr>
          <p:cNvSpPr>
            <a:spLocks noGrp="1"/>
          </p:cNvSpPr>
          <p:nvPr>
            <p:ph type="ftr" sz="quarter" idx="11"/>
          </p:nvPr>
        </p:nvSpPr>
        <p:spPr/>
        <p:txBody>
          <a:bodyPr/>
          <a:lstStyle/>
          <a:p>
            <a:r>
              <a:rPr lang="en-US"/>
              <a:t>www.yourcollegeplanningcoach.com</a:t>
            </a:r>
          </a:p>
        </p:txBody>
      </p:sp>
      <p:sp>
        <p:nvSpPr>
          <p:cNvPr id="6" name="Slide Number Placeholder 5">
            <a:extLst>
              <a:ext uri="{FF2B5EF4-FFF2-40B4-BE49-F238E27FC236}">
                <a16:creationId xmlns:a16="http://schemas.microsoft.com/office/drawing/2014/main" id="{DD3084DA-EEE6-49E1-908F-8E416E5C9EA4}"/>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206355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53CD-45A5-4AD8-93AF-6ECBCF7DCE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A3140-44D7-4092-AD14-3934620BD6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4C5179-63E0-40A4-9762-9166F888440F}"/>
              </a:ext>
            </a:extLst>
          </p:cNvPr>
          <p:cNvSpPr>
            <a:spLocks noGrp="1"/>
          </p:cNvSpPr>
          <p:nvPr>
            <p:ph type="dt" sz="half" idx="10"/>
          </p:nvPr>
        </p:nvSpPr>
        <p:spPr/>
        <p:txBody>
          <a:bodyPr/>
          <a:lstStyle/>
          <a:p>
            <a:fld id="{54C831DF-7132-4C94-97C2-A2CC7C475B82}" type="datetime1">
              <a:rPr lang="en-US" smtClean="0"/>
              <a:t>10/19/2017</a:t>
            </a:fld>
            <a:endParaRPr lang="en-US"/>
          </a:p>
        </p:txBody>
      </p:sp>
      <p:sp>
        <p:nvSpPr>
          <p:cNvPr id="5" name="Footer Placeholder 4">
            <a:extLst>
              <a:ext uri="{FF2B5EF4-FFF2-40B4-BE49-F238E27FC236}">
                <a16:creationId xmlns:a16="http://schemas.microsoft.com/office/drawing/2014/main" id="{F6AB74F9-897A-4C8D-9884-085E5B868299}"/>
              </a:ext>
            </a:extLst>
          </p:cNvPr>
          <p:cNvSpPr>
            <a:spLocks noGrp="1"/>
          </p:cNvSpPr>
          <p:nvPr>
            <p:ph type="ftr" sz="quarter" idx="11"/>
          </p:nvPr>
        </p:nvSpPr>
        <p:spPr/>
        <p:txBody>
          <a:bodyPr/>
          <a:lstStyle/>
          <a:p>
            <a:r>
              <a:rPr lang="en-US"/>
              <a:t>www.yourcollegeplanningcoach.com</a:t>
            </a:r>
          </a:p>
        </p:txBody>
      </p:sp>
      <p:sp>
        <p:nvSpPr>
          <p:cNvPr id="6" name="Slide Number Placeholder 5">
            <a:extLst>
              <a:ext uri="{FF2B5EF4-FFF2-40B4-BE49-F238E27FC236}">
                <a16:creationId xmlns:a16="http://schemas.microsoft.com/office/drawing/2014/main" id="{A9415C18-850D-41F9-8661-35982596DCD5}"/>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90563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F8D9-89B4-4713-A469-C430B519E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81FB0-1160-4791-BF32-A22CC1049B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F597D7-D66A-4F9A-90F9-F4A1869483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FC196-46B2-40A4-9121-514DD27A0AE3}"/>
              </a:ext>
            </a:extLst>
          </p:cNvPr>
          <p:cNvSpPr>
            <a:spLocks noGrp="1"/>
          </p:cNvSpPr>
          <p:nvPr>
            <p:ph type="dt" sz="half" idx="10"/>
          </p:nvPr>
        </p:nvSpPr>
        <p:spPr/>
        <p:txBody>
          <a:bodyPr/>
          <a:lstStyle/>
          <a:p>
            <a:fld id="{94553019-ABF2-4962-BF4F-BC846A05B705}" type="datetime1">
              <a:rPr lang="en-US" smtClean="0"/>
              <a:t>10/19/2017</a:t>
            </a:fld>
            <a:endParaRPr lang="en-US"/>
          </a:p>
        </p:txBody>
      </p:sp>
      <p:sp>
        <p:nvSpPr>
          <p:cNvPr id="6" name="Footer Placeholder 5">
            <a:extLst>
              <a:ext uri="{FF2B5EF4-FFF2-40B4-BE49-F238E27FC236}">
                <a16:creationId xmlns:a16="http://schemas.microsoft.com/office/drawing/2014/main" id="{62CC8331-A7CE-4B44-8B27-2F8E3E5427A7}"/>
              </a:ext>
            </a:extLst>
          </p:cNvPr>
          <p:cNvSpPr>
            <a:spLocks noGrp="1"/>
          </p:cNvSpPr>
          <p:nvPr>
            <p:ph type="ftr" sz="quarter" idx="11"/>
          </p:nvPr>
        </p:nvSpPr>
        <p:spPr/>
        <p:txBody>
          <a:bodyPr/>
          <a:lstStyle/>
          <a:p>
            <a:r>
              <a:rPr lang="en-US"/>
              <a:t>www.yourcollegeplanningcoach.com</a:t>
            </a:r>
          </a:p>
        </p:txBody>
      </p:sp>
      <p:sp>
        <p:nvSpPr>
          <p:cNvPr id="7" name="Slide Number Placeholder 6">
            <a:extLst>
              <a:ext uri="{FF2B5EF4-FFF2-40B4-BE49-F238E27FC236}">
                <a16:creationId xmlns:a16="http://schemas.microsoft.com/office/drawing/2014/main" id="{F56DA460-B88E-467B-99C5-75B880215CE1}"/>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373548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AEDC-D905-4EAD-AA9F-C9849FFB4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64D485-86B6-45AA-8D73-4AE6AE683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390B50-5AEB-4D94-B20E-8338EAE42C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56FA2-3DED-4782-8DBE-93D34F518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C7C375-05C0-4003-A3D1-E0F32502AF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C8566-D754-461E-B8F7-DB05804261C4}"/>
              </a:ext>
            </a:extLst>
          </p:cNvPr>
          <p:cNvSpPr>
            <a:spLocks noGrp="1"/>
          </p:cNvSpPr>
          <p:nvPr>
            <p:ph type="dt" sz="half" idx="10"/>
          </p:nvPr>
        </p:nvSpPr>
        <p:spPr/>
        <p:txBody>
          <a:bodyPr/>
          <a:lstStyle/>
          <a:p>
            <a:fld id="{ADEE3477-C199-4AEC-805C-5AA061F1B2C0}" type="datetime1">
              <a:rPr lang="en-US" smtClean="0"/>
              <a:t>10/19/2017</a:t>
            </a:fld>
            <a:endParaRPr lang="en-US"/>
          </a:p>
        </p:txBody>
      </p:sp>
      <p:sp>
        <p:nvSpPr>
          <p:cNvPr id="8" name="Footer Placeholder 7">
            <a:extLst>
              <a:ext uri="{FF2B5EF4-FFF2-40B4-BE49-F238E27FC236}">
                <a16:creationId xmlns:a16="http://schemas.microsoft.com/office/drawing/2014/main" id="{E55046EF-3DCF-4807-81ED-D419EB9CC19C}"/>
              </a:ext>
            </a:extLst>
          </p:cNvPr>
          <p:cNvSpPr>
            <a:spLocks noGrp="1"/>
          </p:cNvSpPr>
          <p:nvPr>
            <p:ph type="ftr" sz="quarter" idx="11"/>
          </p:nvPr>
        </p:nvSpPr>
        <p:spPr/>
        <p:txBody>
          <a:bodyPr/>
          <a:lstStyle/>
          <a:p>
            <a:r>
              <a:rPr lang="en-US"/>
              <a:t>www.yourcollegeplanningcoach.com</a:t>
            </a:r>
          </a:p>
        </p:txBody>
      </p:sp>
      <p:sp>
        <p:nvSpPr>
          <p:cNvPr id="9" name="Slide Number Placeholder 8">
            <a:extLst>
              <a:ext uri="{FF2B5EF4-FFF2-40B4-BE49-F238E27FC236}">
                <a16:creationId xmlns:a16="http://schemas.microsoft.com/office/drawing/2014/main" id="{5F5BCB73-933A-4E46-80C8-CF73D779E996}"/>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396489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C2AE-2DD0-49B9-B702-E5DF3B1A5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DBC154-174E-4E3A-AC85-ACD4CA32193A}"/>
              </a:ext>
            </a:extLst>
          </p:cNvPr>
          <p:cNvSpPr>
            <a:spLocks noGrp="1"/>
          </p:cNvSpPr>
          <p:nvPr>
            <p:ph type="dt" sz="half" idx="10"/>
          </p:nvPr>
        </p:nvSpPr>
        <p:spPr/>
        <p:txBody>
          <a:bodyPr/>
          <a:lstStyle/>
          <a:p>
            <a:fld id="{4EA35963-D8D5-4DAE-B837-C0A2D5E3EB3A}" type="datetime1">
              <a:rPr lang="en-US" smtClean="0"/>
              <a:t>10/19/2017</a:t>
            </a:fld>
            <a:endParaRPr lang="en-US"/>
          </a:p>
        </p:txBody>
      </p:sp>
      <p:sp>
        <p:nvSpPr>
          <p:cNvPr id="4" name="Footer Placeholder 3">
            <a:extLst>
              <a:ext uri="{FF2B5EF4-FFF2-40B4-BE49-F238E27FC236}">
                <a16:creationId xmlns:a16="http://schemas.microsoft.com/office/drawing/2014/main" id="{A83948F8-3632-4F7C-AA83-4E18A3E8DBA1}"/>
              </a:ext>
            </a:extLst>
          </p:cNvPr>
          <p:cNvSpPr>
            <a:spLocks noGrp="1"/>
          </p:cNvSpPr>
          <p:nvPr>
            <p:ph type="ftr" sz="quarter" idx="11"/>
          </p:nvPr>
        </p:nvSpPr>
        <p:spPr/>
        <p:txBody>
          <a:bodyPr/>
          <a:lstStyle/>
          <a:p>
            <a:r>
              <a:rPr lang="en-US"/>
              <a:t>www.yourcollegeplanningcoach.com</a:t>
            </a:r>
          </a:p>
        </p:txBody>
      </p:sp>
      <p:sp>
        <p:nvSpPr>
          <p:cNvPr id="5" name="Slide Number Placeholder 4">
            <a:extLst>
              <a:ext uri="{FF2B5EF4-FFF2-40B4-BE49-F238E27FC236}">
                <a16:creationId xmlns:a16="http://schemas.microsoft.com/office/drawing/2014/main" id="{FC2A0445-0784-4365-9DCE-A634E84855EC}"/>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190952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AA383-B892-4605-9CAE-67121D7B1587}"/>
              </a:ext>
            </a:extLst>
          </p:cNvPr>
          <p:cNvSpPr>
            <a:spLocks noGrp="1"/>
          </p:cNvSpPr>
          <p:nvPr>
            <p:ph type="dt" sz="half" idx="10"/>
          </p:nvPr>
        </p:nvSpPr>
        <p:spPr/>
        <p:txBody>
          <a:bodyPr/>
          <a:lstStyle/>
          <a:p>
            <a:fld id="{7FEA899A-1AA2-4E00-AAAA-183595DD8BCE}" type="datetime1">
              <a:rPr lang="en-US" smtClean="0"/>
              <a:t>10/19/2017</a:t>
            </a:fld>
            <a:endParaRPr lang="en-US"/>
          </a:p>
        </p:txBody>
      </p:sp>
      <p:sp>
        <p:nvSpPr>
          <p:cNvPr id="3" name="Footer Placeholder 2">
            <a:extLst>
              <a:ext uri="{FF2B5EF4-FFF2-40B4-BE49-F238E27FC236}">
                <a16:creationId xmlns:a16="http://schemas.microsoft.com/office/drawing/2014/main" id="{AA0B33A1-FAC5-4EEA-8DDF-8277B2AEA5A8}"/>
              </a:ext>
            </a:extLst>
          </p:cNvPr>
          <p:cNvSpPr>
            <a:spLocks noGrp="1"/>
          </p:cNvSpPr>
          <p:nvPr>
            <p:ph type="ftr" sz="quarter" idx="11"/>
          </p:nvPr>
        </p:nvSpPr>
        <p:spPr/>
        <p:txBody>
          <a:bodyPr/>
          <a:lstStyle/>
          <a:p>
            <a:r>
              <a:rPr lang="en-US"/>
              <a:t>www.yourcollegeplanningcoach.com</a:t>
            </a:r>
          </a:p>
        </p:txBody>
      </p:sp>
      <p:sp>
        <p:nvSpPr>
          <p:cNvPr id="4" name="Slide Number Placeholder 3">
            <a:extLst>
              <a:ext uri="{FF2B5EF4-FFF2-40B4-BE49-F238E27FC236}">
                <a16:creationId xmlns:a16="http://schemas.microsoft.com/office/drawing/2014/main" id="{26A14D93-3145-4BAB-BB31-F48DFE755C00}"/>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375858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9419-6ADC-44BF-AABC-BB533EFC0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A264CE-770F-45CB-8810-B5004AE62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A35B3B-C178-43BA-8623-088D25A6D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ED4A7E-5AD3-4123-8B3C-DF87F3F4457F}"/>
              </a:ext>
            </a:extLst>
          </p:cNvPr>
          <p:cNvSpPr>
            <a:spLocks noGrp="1"/>
          </p:cNvSpPr>
          <p:nvPr>
            <p:ph type="dt" sz="half" idx="10"/>
          </p:nvPr>
        </p:nvSpPr>
        <p:spPr/>
        <p:txBody>
          <a:bodyPr/>
          <a:lstStyle/>
          <a:p>
            <a:fld id="{BFC5E2D2-843C-4FC6-9906-123A6DFE8CCF}" type="datetime1">
              <a:rPr lang="en-US" smtClean="0"/>
              <a:t>10/19/2017</a:t>
            </a:fld>
            <a:endParaRPr lang="en-US"/>
          </a:p>
        </p:txBody>
      </p:sp>
      <p:sp>
        <p:nvSpPr>
          <p:cNvPr id="6" name="Footer Placeholder 5">
            <a:extLst>
              <a:ext uri="{FF2B5EF4-FFF2-40B4-BE49-F238E27FC236}">
                <a16:creationId xmlns:a16="http://schemas.microsoft.com/office/drawing/2014/main" id="{100D8A0A-D474-4421-8007-184704C1274A}"/>
              </a:ext>
            </a:extLst>
          </p:cNvPr>
          <p:cNvSpPr>
            <a:spLocks noGrp="1"/>
          </p:cNvSpPr>
          <p:nvPr>
            <p:ph type="ftr" sz="quarter" idx="11"/>
          </p:nvPr>
        </p:nvSpPr>
        <p:spPr/>
        <p:txBody>
          <a:bodyPr/>
          <a:lstStyle/>
          <a:p>
            <a:r>
              <a:rPr lang="en-US"/>
              <a:t>www.yourcollegeplanningcoach.com</a:t>
            </a:r>
          </a:p>
        </p:txBody>
      </p:sp>
      <p:sp>
        <p:nvSpPr>
          <p:cNvPr id="7" name="Slide Number Placeholder 6">
            <a:extLst>
              <a:ext uri="{FF2B5EF4-FFF2-40B4-BE49-F238E27FC236}">
                <a16:creationId xmlns:a16="http://schemas.microsoft.com/office/drawing/2014/main" id="{6F29E7B2-170A-4BF6-8542-5E61EE9F2CA1}"/>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384584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1ADF-685E-46A1-B6C5-973155BEF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DCD4F5-32B1-4657-BFE0-B57C71D55D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F5883A-9E39-4290-ACF7-A43DE2DFF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F29226-B668-44CA-95CA-17B3B8C2CA40}"/>
              </a:ext>
            </a:extLst>
          </p:cNvPr>
          <p:cNvSpPr>
            <a:spLocks noGrp="1"/>
          </p:cNvSpPr>
          <p:nvPr>
            <p:ph type="dt" sz="half" idx="10"/>
          </p:nvPr>
        </p:nvSpPr>
        <p:spPr/>
        <p:txBody>
          <a:bodyPr/>
          <a:lstStyle/>
          <a:p>
            <a:fld id="{16CD4921-3F20-475A-B075-47705C690D44}" type="datetime1">
              <a:rPr lang="en-US" smtClean="0"/>
              <a:t>10/19/2017</a:t>
            </a:fld>
            <a:endParaRPr lang="en-US"/>
          </a:p>
        </p:txBody>
      </p:sp>
      <p:sp>
        <p:nvSpPr>
          <p:cNvPr id="6" name="Footer Placeholder 5">
            <a:extLst>
              <a:ext uri="{FF2B5EF4-FFF2-40B4-BE49-F238E27FC236}">
                <a16:creationId xmlns:a16="http://schemas.microsoft.com/office/drawing/2014/main" id="{9E570E3E-450B-4851-94F2-8F1FEED904C4}"/>
              </a:ext>
            </a:extLst>
          </p:cNvPr>
          <p:cNvSpPr>
            <a:spLocks noGrp="1"/>
          </p:cNvSpPr>
          <p:nvPr>
            <p:ph type="ftr" sz="quarter" idx="11"/>
          </p:nvPr>
        </p:nvSpPr>
        <p:spPr/>
        <p:txBody>
          <a:bodyPr/>
          <a:lstStyle/>
          <a:p>
            <a:r>
              <a:rPr lang="en-US"/>
              <a:t>www.yourcollegeplanningcoach.com</a:t>
            </a:r>
          </a:p>
        </p:txBody>
      </p:sp>
      <p:sp>
        <p:nvSpPr>
          <p:cNvPr id="7" name="Slide Number Placeholder 6">
            <a:extLst>
              <a:ext uri="{FF2B5EF4-FFF2-40B4-BE49-F238E27FC236}">
                <a16:creationId xmlns:a16="http://schemas.microsoft.com/office/drawing/2014/main" id="{3CA1AAFA-35F9-4A92-A1CA-DDB9C46CA9C6}"/>
              </a:ext>
            </a:extLst>
          </p:cNvPr>
          <p:cNvSpPr>
            <a:spLocks noGrp="1"/>
          </p:cNvSpPr>
          <p:nvPr>
            <p:ph type="sldNum" sz="quarter" idx="12"/>
          </p:nvPr>
        </p:nvSpPr>
        <p:spPr/>
        <p:txBody>
          <a:bodyPr/>
          <a:lstStyle/>
          <a:p>
            <a:fld id="{29755E5A-5930-491E-BED7-C7910757390C}" type="slidenum">
              <a:rPr lang="en-US" smtClean="0"/>
              <a:t>‹#›</a:t>
            </a:fld>
            <a:endParaRPr lang="en-US"/>
          </a:p>
        </p:txBody>
      </p:sp>
    </p:spTree>
    <p:extLst>
      <p:ext uri="{BB962C8B-B14F-4D97-AF65-F5344CB8AC3E}">
        <p14:creationId xmlns:p14="http://schemas.microsoft.com/office/powerpoint/2010/main" val="32019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E5012A-B374-4B41-9077-BE2C08DB5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EF335-75EE-4CA2-BC23-02E4718B2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4DEAB-EB1A-432B-9E48-7DE419C1FF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223E4-9FCB-4451-B32F-0AC2CE25A70A}" type="datetime1">
              <a:rPr lang="en-US" smtClean="0"/>
              <a:t>10/19/2017</a:t>
            </a:fld>
            <a:endParaRPr lang="en-US"/>
          </a:p>
        </p:txBody>
      </p:sp>
      <p:sp>
        <p:nvSpPr>
          <p:cNvPr id="5" name="Footer Placeholder 4">
            <a:extLst>
              <a:ext uri="{FF2B5EF4-FFF2-40B4-BE49-F238E27FC236}">
                <a16:creationId xmlns:a16="http://schemas.microsoft.com/office/drawing/2014/main" id="{B1453AC3-0581-4E53-989A-5547624F9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www.yourcollegeplanningcoach.com</a:t>
            </a:r>
          </a:p>
        </p:txBody>
      </p:sp>
      <p:sp>
        <p:nvSpPr>
          <p:cNvPr id="6" name="Slide Number Placeholder 5">
            <a:extLst>
              <a:ext uri="{FF2B5EF4-FFF2-40B4-BE49-F238E27FC236}">
                <a16:creationId xmlns:a16="http://schemas.microsoft.com/office/drawing/2014/main" id="{852749FD-4898-4197-BCAC-54E052E3D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55E5A-5930-491E-BED7-C7910757390C}" type="slidenum">
              <a:rPr lang="en-US" smtClean="0"/>
              <a:t>‹#›</a:t>
            </a:fld>
            <a:endParaRPr lang="en-US"/>
          </a:p>
        </p:txBody>
      </p:sp>
    </p:spTree>
    <p:extLst>
      <p:ext uri="{BB962C8B-B14F-4D97-AF65-F5344CB8AC3E}">
        <p14:creationId xmlns:p14="http://schemas.microsoft.com/office/powerpoint/2010/main" val="440575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rofileonline.collegeboard.org/prf/ProfileULRLoginServlet/ProfileULRLoginServlet.srv?Operation=2017" TargetMode="External"/><Relationship Id="rId2" Type="http://schemas.openxmlformats.org/officeDocument/2006/relationships/hyperlink" Target="https://cbsso.collegeboard.org/as/authorization.oauth2?response_type=code&amp;appId=7&amp;client_id=folderwave&amp;redirect_uri=https://profile.collegeboard.org/profile/OAUTH/FWCBLogin.aspx"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hyperlink" Target="https://profile.collegeboard.org/profile/ppi/participatingInstitutions.aspx"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http://finaid.org/"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generated with very high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2142415"/>
            <a:ext cx="7188199" cy="2569781"/>
          </a:xfrm>
          <a:prstGeom prst="rect">
            <a:avLst/>
          </a:prstGeom>
        </p:spPr>
      </p:pic>
      <p:sp>
        <p:nvSpPr>
          <p:cNvPr id="4" name="Footer Placeholder 3">
            <a:extLst>
              <a:ext uri="{FF2B5EF4-FFF2-40B4-BE49-F238E27FC236}">
                <a16:creationId xmlns:a16="http://schemas.microsoft.com/office/drawing/2014/main" id="{F3748279-6EF0-401B-AABD-ED9A7C0BFE8F}"/>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www.yourcollegeplanningcoach.com</a:t>
            </a:r>
          </a:p>
        </p:txBody>
      </p:sp>
      <p:sp>
        <p:nvSpPr>
          <p:cNvPr id="3" name="TextBox 2"/>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lnSpc>
                <a:spcPct val="90000"/>
              </a:lnSpc>
              <a:spcBef>
                <a:spcPct val="0"/>
              </a:spcBef>
              <a:spcAft>
                <a:spcPts val="600"/>
              </a:spcAft>
            </a:pPr>
            <a:r>
              <a:rPr lang="en-US" sz="2400" b="1" i="1" kern="1200">
                <a:solidFill>
                  <a:schemeClr val="bg1"/>
                </a:solidFill>
                <a:latin typeface="+mj-lt"/>
                <a:ea typeface="+mj-ea"/>
                <a:cs typeface="+mj-cs"/>
              </a:rPr>
              <a:t>Making College Affordable…</a:t>
            </a:r>
          </a:p>
          <a:p>
            <a:pPr algn="ctr">
              <a:lnSpc>
                <a:spcPct val="90000"/>
              </a:lnSpc>
              <a:spcBef>
                <a:spcPct val="0"/>
              </a:spcBef>
              <a:spcAft>
                <a:spcPts val="600"/>
              </a:spcAft>
            </a:pPr>
            <a:r>
              <a:rPr lang="en-US" sz="2400" b="1" i="1" kern="1200">
                <a:solidFill>
                  <a:schemeClr val="bg1"/>
                </a:solidFill>
                <a:latin typeface="+mj-lt"/>
                <a:ea typeface="+mj-ea"/>
                <a:cs typeface="+mj-cs"/>
              </a:rPr>
              <a:t>One Family at a Time!</a:t>
            </a:r>
          </a:p>
        </p:txBody>
      </p:sp>
    </p:spTree>
    <p:extLst>
      <p:ext uri="{BB962C8B-B14F-4D97-AF65-F5344CB8AC3E}">
        <p14:creationId xmlns:p14="http://schemas.microsoft.com/office/powerpoint/2010/main" val="413765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F17268-F4FE-4D9D-BD6E-0080847F66AB}"/>
              </a:ext>
            </a:extLst>
          </p:cNvPr>
          <p:cNvSpPr/>
          <p:nvPr/>
        </p:nvSpPr>
        <p:spPr>
          <a:xfrm>
            <a:off x="1272363" y="2298036"/>
            <a:ext cx="6540573" cy="461665"/>
          </a:xfrm>
          <a:prstGeom prst="rect">
            <a:avLst/>
          </a:prstGeom>
        </p:spPr>
        <p:txBody>
          <a:bodyPr wrap="none">
            <a:spAutoFit/>
          </a:bodyPr>
          <a:lstStyle/>
          <a:p>
            <a:pPr>
              <a:buFont typeface="Arial" panose="020B0604020202020204" pitchFamily="34" charset="0"/>
              <a:buChar char="•"/>
            </a:pPr>
            <a:r>
              <a:rPr lang="en-US" sz="2400" dirty="0">
                <a:solidFill>
                  <a:srgbClr val="555555"/>
                </a:solidFill>
                <a:latin typeface="Arial" panose="020B0604020202020204" pitchFamily="34" charset="0"/>
              </a:rPr>
              <a:t>PROFILE hotline for families: 1-844-202-0524</a:t>
            </a:r>
            <a:endParaRPr lang="en-US" sz="2400" b="0" i="0" dirty="0">
              <a:solidFill>
                <a:srgbClr val="555555"/>
              </a:solidFill>
              <a:effectLst/>
              <a:latin typeface="Arial" panose="020B0604020202020204" pitchFamily="34" charset="0"/>
            </a:endParaRPr>
          </a:p>
        </p:txBody>
      </p:sp>
      <p:sp>
        <p:nvSpPr>
          <p:cNvPr id="3" name="Rectangle 2">
            <a:extLst>
              <a:ext uri="{FF2B5EF4-FFF2-40B4-BE49-F238E27FC236}">
                <a16:creationId xmlns:a16="http://schemas.microsoft.com/office/drawing/2014/main" id="{A5FF0F41-E8C8-40D0-8BD2-08EB196CA5AC}"/>
              </a:ext>
            </a:extLst>
          </p:cNvPr>
          <p:cNvSpPr/>
          <p:nvPr/>
        </p:nvSpPr>
        <p:spPr>
          <a:xfrm>
            <a:off x="1272362" y="936793"/>
            <a:ext cx="9923722" cy="461665"/>
          </a:xfrm>
          <a:prstGeom prst="rect">
            <a:avLst/>
          </a:prstGeom>
        </p:spPr>
        <p:txBody>
          <a:bodyPr wrap="square">
            <a:spAutoFit/>
          </a:bodyPr>
          <a:lstStyle/>
          <a:p>
            <a:r>
              <a:rPr lang="en-US" sz="2400" dirty="0"/>
              <a:t>https://profile.collegeboard.org/profile/ppi/participatingInstitutions.aspx</a:t>
            </a:r>
          </a:p>
        </p:txBody>
      </p:sp>
      <p:sp>
        <p:nvSpPr>
          <p:cNvPr id="4" name="Footer Placeholder 3">
            <a:extLst>
              <a:ext uri="{FF2B5EF4-FFF2-40B4-BE49-F238E27FC236}">
                <a16:creationId xmlns:a16="http://schemas.microsoft.com/office/drawing/2014/main" id="{A9B618FD-AC01-4E3A-AEE8-91CB962E622A}"/>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4502439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A670D1-FF6A-43AA-AFBF-F14F0C43BE4C}"/>
              </a:ext>
            </a:extLst>
          </p:cNvPr>
          <p:cNvPicPr>
            <a:picLocks noChangeAspect="1"/>
          </p:cNvPicPr>
          <p:nvPr/>
        </p:nvPicPr>
        <p:blipFill>
          <a:blip r:embed="rId2"/>
          <a:stretch>
            <a:fillRect/>
          </a:stretch>
        </p:blipFill>
        <p:spPr>
          <a:xfrm>
            <a:off x="804862" y="866775"/>
            <a:ext cx="10582275" cy="5124450"/>
          </a:xfrm>
          <a:prstGeom prst="rect">
            <a:avLst/>
          </a:prstGeom>
        </p:spPr>
      </p:pic>
      <p:sp>
        <p:nvSpPr>
          <p:cNvPr id="3" name="Footer Placeholder 2">
            <a:extLst>
              <a:ext uri="{FF2B5EF4-FFF2-40B4-BE49-F238E27FC236}">
                <a16:creationId xmlns:a16="http://schemas.microsoft.com/office/drawing/2014/main" id="{08CFA936-8E81-409A-8DC1-0EEBF09290C6}"/>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9669385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80C5C0-AFA6-4681-B5B1-8B0995299597}"/>
              </a:ext>
            </a:extLst>
          </p:cNvPr>
          <p:cNvPicPr>
            <a:picLocks noChangeAspect="1"/>
          </p:cNvPicPr>
          <p:nvPr/>
        </p:nvPicPr>
        <p:blipFill>
          <a:blip r:embed="rId2"/>
          <a:stretch>
            <a:fillRect/>
          </a:stretch>
        </p:blipFill>
        <p:spPr>
          <a:xfrm>
            <a:off x="881062" y="809625"/>
            <a:ext cx="10429875" cy="5238750"/>
          </a:xfrm>
          <a:prstGeom prst="rect">
            <a:avLst/>
          </a:prstGeom>
        </p:spPr>
      </p:pic>
      <p:sp>
        <p:nvSpPr>
          <p:cNvPr id="3" name="Footer Placeholder 2">
            <a:extLst>
              <a:ext uri="{FF2B5EF4-FFF2-40B4-BE49-F238E27FC236}">
                <a16:creationId xmlns:a16="http://schemas.microsoft.com/office/drawing/2014/main" id="{CF4B0E7A-B65F-4E06-AE2A-77A1CB212696}"/>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6396978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865EF0-DBAD-4656-BF79-2421606F9634}"/>
              </a:ext>
            </a:extLst>
          </p:cNvPr>
          <p:cNvPicPr>
            <a:picLocks noChangeAspect="1"/>
          </p:cNvPicPr>
          <p:nvPr/>
        </p:nvPicPr>
        <p:blipFill>
          <a:blip r:embed="rId2"/>
          <a:stretch>
            <a:fillRect/>
          </a:stretch>
        </p:blipFill>
        <p:spPr>
          <a:xfrm>
            <a:off x="895350" y="1071562"/>
            <a:ext cx="10401300" cy="4714875"/>
          </a:xfrm>
          <a:prstGeom prst="rect">
            <a:avLst/>
          </a:prstGeom>
        </p:spPr>
      </p:pic>
      <p:sp>
        <p:nvSpPr>
          <p:cNvPr id="3" name="Footer Placeholder 2">
            <a:extLst>
              <a:ext uri="{FF2B5EF4-FFF2-40B4-BE49-F238E27FC236}">
                <a16:creationId xmlns:a16="http://schemas.microsoft.com/office/drawing/2014/main" id="{4DD28756-60A6-48A8-B948-AD6B39055C8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73897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AA8ABA-0C69-4988-971A-9DBB0161C45A}"/>
              </a:ext>
            </a:extLst>
          </p:cNvPr>
          <p:cNvPicPr>
            <a:picLocks noChangeAspect="1"/>
          </p:cNvPicPr>
          <p:nvPr/>
        </p:nvPicPr>
        <p:blipFill>
          <a:blip r:embed="rId2"/>
          <a:stretch>
            <a:fillRect/>
          </a:stretch>
        </p:blipFill>
        <p:spPr>
          <a:xfrm>
            <a:off x="776287" y="942975"/>
            <a:ext cx="10639425" cy="4972050"/>
          </a:xfrm>
          <a:prstGeom prst="rect">
            <a:avLst/>
          </a:prstGeom>
        </p:spPr>
      </p:pic>
      <p:sp>
        <p:nvSpPr>
          <p:cNvPr id="3" name="Footer Placeholder 2">
            <a:extLst>
              <a:ext uri="{FF2B5EF4-FFF2-40B4-BE49-F238E27FC236}">
                <a16:creationId xmlns:a16="http://schemas.microsoft.com/office/drawing/2014/main" id="{16E4109D-E893-430E-A0C8-191969465269}"/>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7197986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F0915-B09A-4BEF-A465-E5475553560D}"/>
              </a:ext>
            </a:extLst>
          </p:cNvPr>
          <p:cNvPicPr>
            <a:picLocks noChangeAspect="1"/>
          </p:cNvPicPr>
          <p:nvPr/>
        </p:nvPicPr>
        <p:blipFill>
          <a:blip r:embed="rId2"/>
          <a:stretch>
            <a:fillRect/>
          </a:stretch>
        </p:blipFill>
        <p:spPr>
          <a:xfrm>
            <a:off x="847725" y="657225"/>
            <a:ext cx="10496550" cy="5543550"/>
          </a:xfrm>
          <a:prstGeom prst="rect">
            <a:avLst/>
          </a:prstGeom>
        </p:spPr>
      </p:pic>
      <p:sp>
        <p:nvSpPr>
          <p:cNvPr id="3" name="Footer Placeholder 2">
            <a:extLst>
              <a:ext uri="{FF2B5EF4-FFF2-40B4-BE49-F238E27FC236}">
                <a16:creationId xmlns:a16="http://schemas.microsoft.com/office/drawing/2014/main" id="{DED1FAD6-40A7-4615-927F-97AA4402EBA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4544255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9AF8D-D89B-467A-B8B0-1BDD56C80077}"/>
              </a:ext>
            </a:extLst>
          </p:cNvPr>
          <p:cNvPicPr>
            <a:picLocks noChangeAspect="1"/>
          </p:cNvPicPr>
          <p:nvPr/>
        </p:nvPicPr>
        <p:blipFill>
          <a:blip r:embed="rId2"/>
          <a:stretch>
            <a:fillRect/>
          </a:stretch>
        </p:blipFill>
        <p:spPr>
          <a:xfrm>
            <a:off x="957262" y="828675"/>
            <a:ext cx="10277475" cy="5200650"/>
          </a:xfrm>
          <a:prstGeom prst="rect">
            <a:avLst/>
          </a:prstGeom>
        </p:spPr>
      </p:pic>
      <p:sp>
        <p:nvSpPr>
          <p:cNvPr id="3" name="Footer Placeholder 2">
            <a:extLst>
              <a:ext uri="{FF2B5EF4-FFF2-40B4-BE49-F238E27FC236}">
                <a16:creationId xmlns:a16="http://schemas.microsoft.com/office/drawing/2014/main" id="{AD75666B-0108-442F-A668-A9AFF5B7C707}"/>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8478639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A69C46-8BC1-4D0B-B0BA-57C46E84D901}"/>
              </a:ext>
            </a:extLst>
          </p:cNvPr>
          <p:cNvPicPr>
            <a:picLocks noChangeAspect="1"/>
          </p:cNvPicPr>
          <p:nvPr/>
        </p:nvPicPr>
        <p:blipFill>
          <a:blip r:embed="rId2"/>
          <a:stretch>
            <a:fillRect/>
          </a:stretch>
        </p:blipFill>
        <p:spPr>
          <a:xfrm>
            <a:off x="947737" y="914400"/>
            <a:ext cx="10296525" cy="5029200"/>
          </a:xfrm>
          <a:prstGeom prst="rect">
            <a:avLst/>
          </a:prstGeom>
        </p:spPr>
      </p:pic>
      <p:sp>
        <p:nvSpPr>
          <p:cNvPr id="3" name="Footer Placeholder 2">
            <a:extLst>
              <a:ext uri="{FF2B5EF4-FFF2-40B4-BE49-F238E27FC236}">
                <a16:creationId xmlns:a16="http://schemas.microsoft.com/office/drawing/2014/main" id="{959B14B3-F2FA-474C-93D6-9B3355E53D26}"/>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3393071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F29ABC-BBC2-4370-A96A-9993B87A7B89}"/>
              </a:ext>
            </a:extLst>
          </p:cNvPr>
          <p:cNvPicPr>
            <a:picLocks noChangeAspect="1"/>
          </p:cNvPicPr>
          <p:nvPr/>
        </p:nvPicPr>
        <p:blipFill>
          <a:blip r:embed="rId2"/>
          <a:stretch>
            <a:fillRect/>
          </a:stretch>
        </p:blipFill>
        <p:spPr>
          <a:xfrm>
            <a:off x="976312" y="1200150"/>
            <a:ext cx="10239375" cy="4457700"/>
          </a:xfrm>
          <a:prstGeom prst="rect">
            <a:avLst/>
          </a:prstGeom>
        </p:spPr>
      </p:pic>
      <p:sp>
        <p:nvSpPr>
          <p:cNvPr id="3" name="Footer Placeholder 2">
            <a:extLst>
              <a:ext uri="{FF2B5EF4-FFF2-40B4-BE49-F238E27FC236}">
                <a16:creationId xmlns:a16="http://schemas.microsoft.com/office/drawing/2014/main" id="{7177A30D-3132-4DD4-84D8-5C92C3C6EDE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634757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54777E-08B0-4C30-ADD8-3EAFF5685B5F}"/>
              </a:ext>
            </a:extLst>
          </p:cNvPr>
          <p:cNvPicPr>
            <a:picLocks noChangeAspect="1"/>
          </p:cNvPicPr>
          <p:nvPr/>
        </p:nvPicPr>
        <p:blipFill>
          <a:blip r:embed="rId2"/>
          <a:stretch>
            <a:fillRect/>
          </a:stretch>
        </p:blipFill>
        <p:spPr>
          <a:xfrm>
            <a:off x="876300" y="1019175"/>
            <a:ext cx="10439400" cy="4819650"/>
          </a:xfrm>
          <a:prstGeom prst="rect">
            <a:avLst/>
          </a:prstGeom>
        </p:spPr>
      </p:pic>
      <p:sp>
        <p:nvSpPr>
          <p:cNvPr id="3" name="Footer Placeholder 2">
            <a:extLst>
              <a:ext uri="{FF2B5EF4-FFF2-40B4-BE49-F238E27FC236}">
                <a16:creationId xmlns:a16="http://schemas.microsoft.com/office/drawing/2014/main" id="{775981AA-69B0-48A5-A5D9-AD1A90ECE5CA}"/>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0776100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B32C9-8CA2-4AA7-9EFD-598D8DFB8E04}"/>
              </a:ext>
            </a:extLst>
          </p:cNvPr>
          <p:cNvPicPr>
            <a:picLocks noChangeAspect="1"/>
          </p:cNvPicPr>
          <p:nvPr/>
        </p:nvPicPr>
        <p:blipFill>
          <a:blip r:embed="rId2"/>
          <a:stretch>
            <a:fillRect/>
          </a:stretch>
        </p:blipFill>
        <p:spPr>
          <a:xfrm>
            <a:off x="785812" y="847725"/>
            <a:ext cx="10620375" cy="5162550"/>
          </a:xfrm>
          <a:prstGeom prst="rect">
            <a:avLst/>
          </a:prstGeom>
        </p:spPr>
      </p:pic>
      <p:sp>
        <p:nvSpPr>
          <p:cNvPr id="3" name="Footer Placeholder 2">
            <a:extLst>
              <a:ext uri="{FF2B5EF4-FFF2-40B4-BE49-F238E27FC236}">
                <a16:creationId xmlns:a16="http://schemas.microsoft.com/office/drawing/2014/main" id="{44942ABE-DEDE-4EC8-AE8E-7FF0830192B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71522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A291E2-ACD8-4093-B971-DBFF7AC9C9DC}"/>
              </a:ext>
            </a:extLst>
          </p:cNvPr>
          <p:cNvPicPr>
            <a:picLocks noChangeAspect="1"/>
          </p:cNvPicPr>
          <p:nvPr/>
        </p:nvPicPr>
        <p:blipFill>
          <a:blip r:embed="rId2"/>
          <a:stretch>
            <a:fillRect/>
          </a:stretch>
        </p:blipFill>
        <p:spPr>
          <a:xfrm>
            <a:off x="516574" y="318977"/>
            <a:ext cx="11063475" cy="6166883"/>
          </a:xfrm>
          <a:prstGeom prst="rect">
            <a:avLst/>
          </a:prstGeom>
        </p:spPr>
      </p:pic>
      <p:sp>
        <p:nvSpPr>
          <p:cNvPr id="3" name="Footer Placeholder 2">
            <a:extLst>
              <a:ext uri="{FF2B5EF4-FFF2-40B4-BE49-F238E27FC236}">
                <a16:creationId xmlns:a16="http://schemas.microsoft.com/office/drawing/2014/main" id="{878106C1-CE19-4B1A-9758-7C62AB4DC0BD}"/>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0300486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729DE-FB4B-409E-95B3-7BBE7C16F238}"/>
              </a:ext>
            </a:extLst>
          </p:cNvPr>
          <p:cNvPicPr>
            <a:picLocks noChangeAspect="1"/>
          </p:cNvPicPr>
          <p:nvPr/>
        </p:nvPicPr>
        <p:blipFill>
          <a:blip r:embed="rId2"/>
          <a:stretch>
            <a:fillRect/>
          </a:stretch>
        </p:blipFill>
        <p:spPr>
          <a:xfrm>
            <a:off x="966787" y="771525"/>
            <a:ext cx="10258425" cy="5314950"/>
          </a:xfrm>
          <a:prstGeom prst="rect">
            <a:avLst/>
          </a:prstGeom>
        </p:spPr>
      </p:pic>
      <p:sp>
        <p:nvSpPr>
          <p:cNvPr id="3" name="Footer Placeholder 2">
            <a:extLst>
              <a:ext uri="{FF2B5EF4-FFF2-40B4-BE49-F238E27FC236}">
                <a16:creationId xmlns:a16="http://schemas.microsoft.com/office/drawing/2014/main" id="{3E39E5F2-4763-4767-A489-3A7BEB070CC5}"/>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6592014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B5985-56C6-4CB2-9E89-42AEDA978CA7}"/>
              </a:ext>
            </a:extLst>
          </p:cNvPr>
          <p:cNvPicPr>
            <a:picLocks noChangeAspect="1"/>
          </p:cNvPicPr>
          <p:nvPr/>
        </p:nvPicPr>
        <p:blipFill>
          <a:blip r:embed="rId2"/>
          <a:stretch>
            <a:fillRect/>
          </a:stretch>
        </p:blipFill>
        <p:spPr>
          <a:xfrm>
            <a:off x="942975" y="1085850"/>
            <a:ext cx="10306050" cy="4686300"/>
          </a:xfrm>
          <a:prstGeom prst="rect">
            <a:avLst/>
          </a:prstGeom>
        </p:spPr>
      </p:pic>
      <p:sp>
        <p:nvSpPr>
          <p:cNvPr id="3" name="Footer Placeholder 2">
            <a:extLst>
              <a:ext uri="{FF2B5EF4-FFF2-40B4-BE49-F238E27FC236}">
                <a16:creationId xmlns:a16="http://schemas.microsoft.com/office/drawing/2014/main" id="{289B372A-77CA-4FA4-9C24-754FA0A19556}"/>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837751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0A2D47-6FE5-4ADD-926C-00DAE617486C}"/>
              </a:ext>
            </a:extLst>
          </p:cNvPr>
          <p:cNvPicPr>
            <a:picLocks noChangeAspect="1"/>
          </p:cNvPicPr>
          <p:nvPr/>
        </p:nvPicPr>
        <p:blipFill>
          <a:blip r:embed="rId2"/>
          <a:stretch>
            <a:fillRect/>
          </a:stretch>
        </p:blipFill>
        <p:spPr>
          <a:xfrm>
            <a:off x="852487" y="1109662"/>
            <a:ext cx="10487025" cy="4638675"/>
          </a:xfrm>
          <a:prstGeom prst="rect">
            <a:avLst/>
          </a:prstGeom>
        </p:spPr>
      </p:pic>
      <p:sp>
        <p:nvSpPr>
          <p:cNvPr id="3" name="Footer Placeholder 2">
            <a:extLst>
              <a:ext uri="{FF2B5EF4-FFF2-40B4-BE49-F238E27FC236}">
                <a16:creationId xmlns:a16="http://schemas.microsoft.com/office/drawing/2014/main" id="{3F5146BD-CA9E-4B05-A808-94CCA3517F77}"/>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41236002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6A2705-8D70-4394-A48C-5513C601C1A6}"/>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6794299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02F904-A99C-45DA-86E7-515AC1A3A89D}"/>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50608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70FAFD-B84D-40DD-9225-AAF82D25F802}"/>
              </a:ext>
            </a:extLst>
          </p:cNvPr>
          <p:cNvPicPr>
            <a:picLocks noChangeAspect="1"/>
          </p:cNvPicPr>
          <p:nvPr/>
        </p:nvPicPr>
        <p:blipFill>
          <a:blip r:embed="rId2"/>
          <a:stretch>
            <a:fillRect/>
          </a:stretch>
        </p:blipFill>
        <p:spPr>
          <a:xfrm>
            <a:off x="804571" y="435934"/>
            <a:ext cx="10620449" cy="6007395"/>
          </a:xfrm>
          <a:prstGeom prst="rect">
            <a:avLst/>
          </a:prstGeom>
        </p:spPr>
      </p:pic>
      <p:sp>
        <p:nvSpPr>
          <p:cNvPr id="3" name="Footer Placeholder 2">
            <a:extLst>
              <a:ext uri="{FF2B5EF4-FFF2-40B4-BE49-F238E27FC236}">
                <a16:creationId xmlns:a16="http://schemas.microsoft.com/office/drawing/2014/main" id="{01D9BF83-7C42-4DF0-93A2-7E91AF5C3FF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9225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97F0DA-9A93-4E54-B2EF-29BBCF2C9B66}"/>
              </a:ext>
            </a:extLst>
          </p:cNvPr>
          <p:cNvPicPr>
            <a:picLocks noChangeAspect="1"/>
          </p:cNvPicPr>
          <p:nvPr/>
        </p:nvPicPr>
        <p:blipFill>
          <a:blip r:embed="rId2"/>
          <a:stretch>
            <a:fillRect/>
          </a:stretch>
        </p:blipFill>
        <p:spPr>
          <a:xfrm>
            <a:off x="2402958" y="83679"/>
            <a:ext cx="7337608" cy="6646730"/>
          </a:xfrm>
          <a:prstGeom prst="rect">
            <a:avLst/>
          </a:prstGeom>
        </p:spPr>
      </p:pic>
      <p:sp>
        <p:nvSpPr>
          <p:cNvPr id="3" name="Footer Placeholder 2">
            <a:extLst>
              <a:ext uri="{FF2B5EF4-FFF2-40B4-BE49-F238E27FC236}">
                <a16:creationId xmlns:a16="http://schemas.microsoft.com/office/drawing/2014/main" id="{2B5EAC32-752C-48FF-876F-A8980DBA851C}"/>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52280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8AF08D-610A-4626-9D20-5004CEFC2A06}"/>
              </a:ext>
            </a:extLst>
          </p:cNvPr>
          <p:cNvPicPr>
            <a:picLocks noChangeAspect="1"/>
          </p:cNvPicPr>
          <p:nvPr/>
        </p:nvPicPr>
        <p:blipFill>
          <a:blip r:embed="rId2"/>
          <a:stretch>
            <a:fillRect/>
          </a:stretch>
        </p:blipFill>
        <p:spPr>
          <a:xfrm>
            <a:off x="1201479" y="412252"/>
            <a:ext cx="10047767" cy="6192963"/>
          </a:xfrm>
          <a:prstGeom prst="rect">
            <a:avLst/>
          </a:prstGeom>
        </p:spPr>
      </p:pic>
      <p:sp>
        <p:nvSpPr>
          <p:cNvPr id="3" name="Footer Placeholder 2">
            <a:extLst>
              <a:ext uri="{FF2B5EF4-FFF2-40B4-BE49-F238E27FC236}">
                <a16:creationId xmlns:a16="http://schemas.microsoft.com/office/drawing/2014/main" id="{E6275E7B-71C7-4561-894C-3DE7843ECD55}"/>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11998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977D45-1C5B-4043-BF35-FD6E6C19175A}"/>
              </a:ext>
            </a:extLst>
          </p:cNvPr>
          <p:cNvPicPr>
            <a:picLocks noChangeAspect="1"/>
          </p:cNvPicPr>
          <p:nvPr/>
        </p:nvPicPr>
        <p:blipFill>
          <a:blip r:embed="rId2"/>
          <a:stretch>
            <a:fillRect/>
          </a:stretch>
        </p:blipFill>
        <p:spPr>
          <a:xfrm>
            <a:off x="2944571" y="1488558"/>
            <a:ext cx="6299442" cy="3878779"/>
          </a:xfrm>
          <a:prstGeom prst="rect">
            <a:avLst/>
          </a:prstGeom>
        </p:spPr>
      </p:pic>
      <p:sp>
        <p:nvSpPr>
          <p:cNvPr id="3" name="Footer Placeholder 2">
            <a:extLst>
              <a:ext uri="{FF2B5EF4-FFF2-40B4-BE49-F238E27FC236}">
                <a16:creationId xmlns:a16="http://schemas.microsoft.com/office/drawing/2014/main" id="{7506D1D2-F215-4232-812A-1067AF92668B}"/>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83518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A21B70-87D3-4BE7-BE6D-A49E5CA69CE0}"/>
              </a:ext>
            </a:extLst>
          </p:cNvPr>
          <p:cNvPicPr>
            <a:picLocks noChangeAspect="1"/>
          </p:cNvPicPr>
          <p:nvPr/>
        </p:nvPicPr>
        <p:blipFill>
          <a:blip r:embed="rId2"/>
          <a:stretch>
            <a:fillRect/>
          </a:stretch>
        </p:blipFill>
        <p:spPr>
          <a:xfrm>
            <a:off x="0" y="1360967"/>
            <a:ext cx="11706410" cy="3428224"/>
          </a:xfrm>
          <a:prstGeom prst="rect">
            <a:avLst/>
          </a:prstGeom>
        </p:spPr>
      </p:pic>
      <p:sp>
        <p:nvSpPr>
          <p:cNvPr id="3" name="Footer Placeholder 2">
            <a:extLst>
              <a:ext uri="{FF2B5EF4-FFF2-40B4-BE49-F238E27FC236}">
                <a16:creationId xmlns:a16="http://schemas.microsoft.com/office/drawing/2014/main" id="{B8F6B597-2F20-4F4F-9E77-09AC6C4A50EC}"/>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8539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A01C3-D033-4778-B540-DCBB7EE5A85B}"/>
              </a:ext>
            </a:extLst>
          </p:cNvPr>
          <p:cNvPicPr>
            <a:picLocks noChangeAspect="1"/>
          </p:cNvPicPr>
          <p:nvPr/>
        </p:nvPicPr>
        <p:blipFill>
          <a:blip r:embed="rId2"/>
          <a:stretch>
            <a:fillRect/>
          </a:stretch>
        </p:blipFill>
        <p:spPr>
          <a:xfrm>
            <a:off x="885437" y="1488558"/>
            <a:ext cx="9793003" cy="3646967"/>
          </a:xfrm>
          <a:prstGeom prst="rect">
            <a:avLst/>
          </a:prstGeom>
        </p:spPr>
      </p:pic>
      <p:sp>
        <p:nvSpPr>
          <p:cNvPr id="3" name="Footer Placeholder 2">
            <a:extLst>
              <a:ext uri="{FF2B5EF4-FFF2-40B4-BE49-F238E27FC236}">
                <a16:creationId xmlns:a16="http://schemas.microsoft.com/office/drawing/2014/main" id="{4CFF4D56-38A3-4D0F-B7FC-7E8B9075A207}"/>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20385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DA20E1-E1D0-4D42-98DE-140D8666AACC}"/>
              </a:ext>
            </a:extLst>
          </p:cNvPr>
          <p:cNvPicPr>
            <a:picLocks noChangeAspect="1"/>
          </p:cNvPicPr>
          <p:nvPr/>
        </p:nvPicPr>
        <p:blipFill>
          <a:blip r:embed="rId2"/>
          <a:stretch>
            <a:fillRect/>
          </a:stretch>
        </p:blipFill>
        <p:spPr>
          <a:xfrm>
            <a:off x="1238250" y="1219200"/>
            <a:ext cx="9715500" cy="4419600"/>
          </a:xfrm>
          <a:prstGeom prst="rect">
            <a:avLst/>
          </a:prstGeom>
        </p:spPr>
      </p:pic>
      <p:sp>
        <p:nvSpPr>
          <p:cNvPr id="3" name="Footer Placeholder 2">
            <a:extLst>
              <a:ext uri="{FF2B5EF4-FFF2-40B4-BE49-F238E27FC236}">
                <a16:creationId xmlns:a16="http://schemas.microsoft.com/office/drawing/2014/main" id="{CA14DBB9-0952-458A-83F1-1C14249900B2}"/>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74950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21F9BE-4FC0-42FA-94ED-101166E64F8F}"/>
              </a:ext>
            </a:extLst>
          </p:cNvPr>
          <p:cNvPicPr>
            <a:picLocks noChangeAspect="1"/>
          </p:cNvPicPr>
          <p:nvPr/>
        </p:nvPicPr>
        <p:blipFill>
          <a:blip r:embed="rId2"/>
          <a:stretch>
            <a:fillRect/>
          </a:stretch>
        </p:blipFill>
        <p:spPr>
          <a:xfrm>
            <a:off x="2190750" y="1038225"/>
            <a:ext cx="7810500" cy="4781550"/>
          </a:xfrm>
          <a:prstGeom prst="rect">
            <a:avLst/>
          </a:prstGeom>
        </p:spPr>
      </p:pic>
      <p:sp>
        <p:nvSpPr>
          <p:cNvPr id="3" name="Footer Placeholder 2">
            <a:extLst>
              <a:ext uri="{FF2B5EF4-FFF2-40B4-BE49-F238E27FC236}">
                <a16:creationId xmlns:a16="http://schemas.microsoft.com/office/drawing/2014/main" id="{D4F63306-52E9-4EDF-A383-69F79E9DE611}"/>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26990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6279" y="1440085"/>
            <a:ext cx="5867400" cy="3170099"/>
          </a:xfrm>
          <a:prstGeom prst="rect">
            <a:avLst/>
          </a:prstGeom>
        </p:spPr>
        <p:txBody>
          <a:bodyPr wrap="square">
            <a:spAutoFit/>
          </a:bodyPr>
          <a:lstStyle/>
          <a:p>
            <a:pPr algn="ctr"/>
            <a:r>
              <a:rPr lang="en-US" sz="4000" b="1" i="1" dirty="0">
                <a:solidFill>
                  <a:srgbClr val="002060"/>
                </a:solidFill>
              </a:rPr>
              <a:t>Most advisors talk about picking the winners. </a:t>
            </a:r>
          </a:p>
          <a:p>
            <a:pPr algn="ctr"/>
            <a:endParaRPr lang="en-US" sz="4000" b="1" i="1" dirty="0">
              <a:solidFill>
                <a:srgbClr val="002060"/>
              </a:solidFill>
            </a:endParaRPr>
          </a:p>
          <a:p>
            <a:pPr algn="ctr"/>
            <a:r>
              <a:rPr lang="en-US" sz="4000" b="1" i="1" dirty="0">
                <a:solidFill>
                  <a:srgbClr val="002060"/>
                </a:solidFill>
              </a:rPr>
              <a:t>I would rather help you avoid the losses.</a:t>
            </a:r>
          </a:p>
        </p:txBody>
      </p:sp>
      <p:sp>
        <p:nvSpPr>
          <p:cNvPr id="3" name="Footer Placeholder 2">
            <a:extLst>
              <a:ext uri="{FF2B5EF4-FFF2-40B4-BE49-F238E27FC236}">
                <a16:creationId xmlns:a16="http://schemas.microsoft.com/office/drawing/2014/main" id="{1E0AF0FE-8743-404B-BCAF-B80C07839CC6}"/>
              </a:ext>
            </a:extLst>
          </p:cNvPr>
          <p:cNvSpPr>
            <a:spLocks noGrp="1"/>
          </p:cNvSpPr>
          <p:nvPr>
            <p:ph type="ftr" sz="quarter" idx="11"/>
          </p:nvPr>
        </p:nvSpPr>
        <p:spPr/>
        <p:txBody>
          <a:bodyPr/>
          <a:lstStyle/>
          <a:p>
            <a:r>
              <a:rPr lang="en-US"/>
              <a:t>www.yourcollegeplanningcoach.com</a:t>
            </a:r>
          </a:p>
        </p:txBody>
      </p:sp>
      <p:pic>
        <p:nvPicPr>
          <p:cNvPr id="7" name="Picture 6" descr="A person smiling for the camera&#10;&#10;Description generated with very high confidence">
            <a:extLst>
              <a:ext uri="{FF2B5EF4-FFF2-40B4-BE49-F238E27FC236}">
                <a16:creationId xmlns:a16="http://schemas.microsoft.com/office/drawing/2014/main" id="{F89F3F0E-6265-44A3-8946-56DECE8C1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83" y="801024"/>
            <a:ext cx="4247909" cy="5309886"/>
          </a:xfrm>
          <a:prstGeom prst="rect">
            <a:avLst/>
          </a:prstGeom>
        </p:spPr>
      </p:pic>
    </p:spTree>
    <p:extLst>
      <p:ext uri="{BB962C8B-B14F-4D97-AF65-F5344CB8AC3E}">
        <p14:creationId xmlns:p14="http://schemas.microsoft.com/office/powerpoint/2010/main" val="335515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61AD9-0C40-4E4E-A39C-FBAEC95814B6}"/>
              </a:ext>
            </a:extLst>
          </p:cNvPr>
          <p:cNvPicPr>
            <a:picLocks noChangeAspect="1"/>
          </p:cNvPicPr>
          <p:nvPr/>
        </p:nvPicPr>
        <p:blipFill>
          <a:blip r:embed="rId2"/>
          <a:stretch>
            <a:fillRect/>
          </a:stretch>
        </p:blipFill>
        <p:spPr>
          <a:xfrm>
            <a:off x="2402958" y="579202"/>
            <a:ext cx="7495954" cy="5784378"/>
          </a:xfrm>
          <a:prstGeom prst="rect">
            <a:avLst/>
          </a:prstGeom>
        </p:spPr>
      </p:pic>
      <p:sp>
        <p:nvSpPr>
          <p:cNvPr id="3" name="Footer Placeholder 2">
            <a:extLst>
              <a:ext uri="{FF2B5EF4-FFF2-40B4-BE49-F238E27FC236}">
                <a16:creationId xmlns:a16="http://schemas.microsoft.com/office/drawing/2014/main" id="{C6367D0F-5FFA-4C82-A879-4A0EC6284FAE}"/>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66862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EBC2FF-00BC-4782-B2C1-F3ECA2F4AE7B}"/>
              </a:ext>
            </a:extLst>
          </p:cNvPr>
          <p:cNvPicPr>
            <a:picLocks noChangeAspect="1"/>
          </p:cNvPicPr>
          <p:nvPr/>
        </p:nvPicPr>
        <p:blipFill>
          <a:blip r:embed="rId2"/>
          <a:stretch>
            <a:fillRect/>
          </a:stretch>
        </p:blipFill>
        <p:spPr>
          <a:xfrm>
            <a:off x="3024187" y="590550"/>
            <a:ext cx="6143625" cy="5676900"/>
          </a:xfrm>
          <a:prstGeom prst="rect">
            <a:avLst/>
          </a:prstGeom>
        </p:spPr>
      </p:pic>
      <p:sp>
        <p:nvSpPr>
          <p:cNvPr id="3" name="Footer Placeholder 2">
            <a:extLst>
              <a:ext uri="{FF2B5EF4-FFF2-40B4-BE49-F238E27FC236}">
                <a16:creationId xmlns:a16="http://schemas.microsoft.com/office/drawing/2014/main" id="{7F04F94C-3737-4468-8EDE-5FB56E9C5753}"/>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562558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407E23-7A82-4E85-8045-B99525DD34F8}"/>
              </a:ext>
            </a:extLst>
          </p:cNvPr>
          <p:cNvPicPr>
            <a:picLocks noChangeAspect="1"/>
          </p:cNvPicPr>
          <p:nvPr/>
        </p:nvPicPr>
        <p:blipFill>
          <a:blip r:embed="rId2"/>
          <a:stretch>
            <a:fillRect/>
          </a:stretch>
        </p:blipFill>
        <p:spPr>
          <a:xfrm>
            <a:off x="1343025" y="1428750"/>
            <a:ext cx="9505950" cy="4000500"/>
          </a:xfrm>
          <a:prstGeom prst="rect">
            <a:avLst/>
          </a:prstGeom>
        </p:spPr>
      </p:pic>
      <p:sp>
        <p:nvSpPr>
          <p:cNvPr id="3" name="Footer Placeholder 2">
            <a:extLst>
              <a:ext uri="{FF2B5EF4-FFF2-40B4-BE49-F238E27FC236}">
                <a16:creationId xmlns:a16="http://schemas.microsoft.com/office/drawing/2014/main" id="{23685308-9FB5-4040-8FEA-67FFE92F891D}"/>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7384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D21D1-5410-4647-8BCD-D22986049CB7}"/>
              </a:ext>
            </a:extLst>
          </p:cNvPr>
          <p:cNvPicPr>
            <a:picLocks noChangeAspect="1"/>
          </p:cNvPicPr>
          <p:nvPr/>
        </p:nvPicPr>
        <p:blipFill>
          <a:blip r:embed="rId2"/>
          <a:stretch>
            <a:fillRect/>
          </a:stretch>
        </p:blipFill>
        <p:spPr>
          <a:xfrm>
            <a:off x="2514600" y="1404937"/>
            <a:ext cx="7162800" cy="4048125"/>
          </a:xfrm>
          <a:prstGeom prst="rect">
            <a:avLst/>
          </a:prstGeom>
        </p:spPr>
      </p:pic>
      <p:sp>
        <p:nvSpPr>
          <p:cNvPr id="3" name="Footer Placeholder 2">
            <a:extLst>
              <a:ext uri="{FF2B5EF4-FFF2-40B4-BE49-F238E27FC236}">
                <a16:creationId xmlns:a16="http://schemas.microsoft.com/office/drawing/2014/main" id="{7E8A55C4-08A5-4FDE-B4CF-72051F9DDDE5}"/>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6488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B04D2-66C1-4F1A-A1BE-F1DC403536BE}"/>
              </a:ext>
            </a:extLst>
          </p:cNvPr>
          <p:cNvPicPr>
            <a:picLocks noChangeAspect="1"/>
          </p:cNvPicPr>
          <p:nvPr/>
        </p:nvPicPr>
        <p:blipFill>
          <a:blip r:embed="rId2"/>
          <a:stretch>
            <a:fillRect/>
          </a:stretch>
        </p:blipFill>
        <p:spPr>
          <a:xfrm>
            <a:off x="2819400" y="1438275"/>
            <a:ext cx="6553200" cy="3981450"/>
          </a:xfrm>
          <a:prstGeom prst="rect">
            <a:avLst/>
          </a:prstGeom>
        </p:spPr>
      </p:pic>
      <p:sp>
        <p:nvSpPr>
          <p:cNvPr id="3" name="Footer Placeholder 2">
            <a:extLst>
              <a:ext uri="{FF2B5EF4-FFF2-40B4-BE49-F238E27FC236}">
                <a16:creationId xmlns:a16="http://schemas.microsoft.com/office/drawing/2014/main" id="{268F6205-19A9-458D-ADEC-5F0BCD49AEAB}"/>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56411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C42E47-5A6C-4155-BABF-444D75E7CB85}"/>
              </a:ext>
            </a:extLst>
          </p:cNvPr>
          <p:cNvPicPr>
            <a:picLocks noChangeAspect="1"/>
          </p:cNvPicPr>
          <p:nvPr/>
        </p:nvPicPr>
        <p:blipFill>
          <a:blip r:embed="rId2"/>
          <a:stretch>
            <a:fillRect/>
          </a:stretch>
        </p:blipFill>
        <p:spPr>
          <a:xfrm>
            <a:off x="1860698" y="360510"/>
            <a:ext cx="8420986" cy="5995840"/>
          </a:xfrm>
          <a:prstGeom prst="rect">
            <a:avLst/>
          </a:prstGeom>
        </p:spPr>
      </p:pic>
      <p:sp>
        <p:nvSpPr>
          <p:cNvPr id="3" name="Footer Placeholder 2">
            <a:extLst>
              <a:ext uri="{FF2B5EF4-FFF2-40B4-BE49-F238E27FC236}">
                <a16:creationId xmlns:a16="http://schemas.microsoft.com/office/drawing/2014/main" id="{BB6A8BDB-8924-4E72-876B-7B5E9B6396C2}"/>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462121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B1785-D841-4FE1-89C0-193B1538516C}"/>
              </a:ext>
            </a:extLst>
          </p:cNvPr>
          <p:cNvPicPr>
            <a:picLocks noChangeAspect="1"/>
          </p:cNvPicPr>
          <p:nvPr/>
        </p:nvPicPr>
        <p:blipFill>
          <a:blip r:embed="rId2"/>
          <a:stretch>
            <a:fillRect/>
          </a:stretch>
        </p:blipFill>
        <p:spPr>
          <a:xfrm>
            <a:off x="379781" y="712381"/>
            <a:ext cx="11273503" cy="5357704"/>
          </a:xfrm>
          <a:prstGeom prst="rect">
            <a:avLst/>
          </a:prstGeom>
        </p:spPr>
      </p:pic>
      <p:sp>
        <p:nvSpPr>
          <p:cNvPr id="3" name="Footer Placeholder 2">
            <a:extLst>
              <a:ext uri="{FF2B5EF4-FFF2-40B4-BE49-F238E27FC236}">
                <a16:creationId xmlns:a16="http://schemas.microsoft.com/office/drawing/2014/main" id="{428111D3-4709-48B8-8667-41BF990F84BD}"/>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516930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CDC93B-5D2E-4079-970C-71D5C0C6CF5E}"/>
              </a:ext>
            </a:extLst>
          </p:cNvPr>
          <p:cNvPicPr>
            <a:picLocks noChangeAspect="1"/>
          </p:cNvPicPr>
          <p:nvPr/>
        </p:nvPicPr>
        <p:blipFill>
          <a:blip r:embed="rId2"/>
          <a:stretch>
            <a:fillRect/>
          </a:stretch>
        </p:blipFill>
        <p:spPr>
          <a:xfrm>
            <a:off x="1402104" y="818707"/>
            <a:ext cx="9719552" cy="5405077"/>
          </a:xfrm>
          <a:prstGeom prst="rect">
            <a:avLst/>
          </a:prstGeom>
        </p:spPr>
      </p:pic>
      <p:sp>
        <p:nvSpPr>
          <p:cNvPr id="3" name="Footer Placeholder 2">
            <a:extLst>
              <a:ext uri="{FF2B5EF4-FFF2-40B4-BE49-F238E27FC236}">
                <a16:creationId xmlns:a16="http://schemas.microsoft.com/office/drawing/2014/main" id="{13720386-69C9-4F18-899B-76C7B207901A}"/>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63933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57612C-8161-40B1-AEBF-0858A5F6FF57}"/>
              </a:ext>
            </a:extLst>
          </p:cNvPr>
          <p:cNvPicPr>
            <a:picLocks noChangeAspect="1"/>
          </p:cNvPicPr>
          <p:nvPr/>
        </p:nvPicPr>
        <p:blipFill>
          <a:blip r:embed="rId2"/>
          <a:stretch>
            <a:fillRect/>
          </a:stretch>
        </p:blipFill>
        <p:spPr>
          <a:xfrm>
            <a:off x="1659460" y="1073888"/>
            <a:ext cx="9047526" cy="4802827"/>
          </a:xfrm>
          <a:prstGeom prst="rect">
            <a:avLst/>
          </a:prstGeom>
        </p:spPr>
      </p:pic>
      <p:sp>
        <p:nvSpPr>
          <p:cNvPr id="3" name="Footer Placeholder 2">
            <a:extLst>
              <a:ext uri="{FF2B5EF4-FFF2-40B4-BE49-F238E27FC236}">
                <a16:creationId xmlns:a16="http://schemas.microsoft.com/office/drawing/2014/main" id="{DB3941D9-EB1F-47E1-82B8-D8535814ADE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482374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B2E3FF-E8B2-47B7-9603-920ABCE8E27B}"/>
              </a:ext>
            </a:extLst>
          </p:cNvPr>
          <p:cNvPicPr>
            <a:picLocks noChangeAspect="1"/>
          </p:cNvPicPr>
          <p:nvPr/>
        </p:nvPicPr>
        <p:blipFill>
          <a:blip r:embed="rId2"/>
          <a:stretch>
            <a:fillRect/>
          </a:stretch>
        </p:blipFill>
        <p:spPr>
          <a:xfrm>
            <a:off x="2600325" y="695325"/>
            <a:ext cx="6991350" cy="5467350"/>
          </a:xfrm>
          <a:prstGeom prst="rect">
            <a:avLst/>
          </a:prstGeom>
        </p:spPr>
      </p:pic>
      <p:sp>
        <p:nvSpPr>
          <p:cNvPr id="3" name="Footer Placeholder 2">
            <a:extLst>
              <a:ext uri="{FF2B5EF4-FFF2-40B4-BE49-F238E27FC236}">
                <a16:creationId xmlns:a16="http://schemas.microsoft.com/office/drawing/2014/main" id="{FE58ECE8-9A24-4DF0-BEA6-559258FE72A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66226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7798A3-4CBB-4852-B504-E5FEBF924586}"/>
              </a:ext>
            </a:extLst>
          </p:cNvPr>
          <p:cNvPicPr>
            <a:picLocks noChangeAspect="1"/>
          </p:cNvPicPr>
          <p:nvPr/>
        </p:nvPicPr>
        <p:blipFill>
          <a:blip r:embed="rId2"/>
          <a:stretch>
            <a:fillRect/>
          </a:stretch>
        </p:blipFill>
        <p:spPr>
          <a:xfrm>
            <a:off x="834101" y="1995187"/>
            <a:ext cx="10477500" cy="3886200"/>
          </a:xfrm>
          <a:prstGeom prst="rect">
            <a:avLst/>
          </a:prstGeom>
        </p:spPr>
      </p:pic>
      <p:sp>
        <p:nvSpPr>
          <p:cNvPr id="3" name="Rectangle 2">
            <a:extLst>
              <a:ext uri="{FF2B5EF4-FFF2-40B4-BE49-F238E27FC236}">
                <a16:creationId xmlns:a16="http://schemas.microsoft.com/office/drawing/2014/main" id="{7C5FCEA0-7BCF-450D-A12F-C63A8BEB10D5}"/>
              </a:ext>
            </a:extLst>
          </p:cNvPr>
          <p:cNvSpPr/>
          <p:nvPr/>
        </p:nvSpPr>
        <p:spPr>
          <a:xfrm>
            <a:off x="1424763" y="663179"/>
            <a:ext cx="9599155" cy="830997"/>
          </a:xfrm>
          <a:prstGeom prst="rect">
            <a:avLst/>
          </a:prstGeom>
        </p:spPr>
        <p:txBody>
          <a:bodyPr wrap="square">
            <a:spAutoFit/>
          </a:bodyPr>
          <a:lstStyle/>
          <a:p>
            <a:pPr algn="ctr"/>
            <a:r>
              <a:rPr lang="en-US" sz="4800" dirty="0"/>
              <a:t>https://cssprofile.collegeboard.org</a:t>
            </a:r>
          </a:p>
        </p:txBody>
      </p:sp>
      <p:sp>
        <p:nvSpPr>
          <p:cNvPr id="4" name="Footer Placeholder 3">
            <a:extLst>
              <a:ext uri="{FF2B5EF4-FFF2-40B4-BE49-F238E27FC236}">
                <a16:creationId xmlns:a16="http://schemas.microsoft.com/office/drawing/2014/main" id="{14A69CD3-CB8A-4FAB-B39B-56A9810BCA1D}"/>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128896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F5C57E-56E1-4C3F-BEF2-8E17BA00558D}"/>
              </a:ext>
            </a:extLst>
          </p:cNvPr>
          <p:cNvPicPr>
            <a:picLocks noChangeAspect="1"/>
          </p:cNvPicPr>
          <p:nvPr/>
        </p:nvPicPr>
        <p:blipFill>
          <a:blip r:embed="rId2"/>
          <a:stretch>
            <a:fillRect/>
          </a:stretch>
        </p:blipFill>
        <p:spPr>
          <a:xfrm>
            <a:off x="690562" y="666750"/>
            <a:ext cx="10810875" cy="5524500"/>
          </a:xfrm>
          <a:prstGeom prst="rect">
            <a:avLst/>
          </a:prstGeom>
        </p:spPr>
      </p:pic>
      <p:sp>
        <p:nvSpPr>
          <p:cNvPr id="3" name="Footer Placeholder 2">
            <a:extLst>
              <a:ext uri="{FF2B5EF4-FFF2-40B4-BE49-F238E27FC236}">
                <a16:creationId xmlns:a16="http://schemas.microsoft.com/office/drawing/2014/main" id="{AFA7A348-C702-4DFE-A978-FE2D709DC484}"/>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18776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681138-1388-4468-9448-12BEBB7186BB}"/>
              </a:ext>
            </a:extLst>
          </p:cNvPr>
          <p:cNvPicPr>
            <a:picLocks noChangeAspect="1"/>
          </p:cNvPicPr>
          <p:nvPr/>
        </p:nvPicPr>
        <p:blipFill>
          <a:blip r:embed="rId2"/>
          <a:stretch>
            <a:fillRect/>
          </a:stretch>
        </p:blipFill>
        <p:spPr>
          <a:xfrm>
            <a:off x="785812" y="471487"/>
            <a:ext cx="10620375" cy="5915025"/>
          </a:xfrm>
          <a:prstGeom prst="rect">
            <a:avLst/>
          </a:prstGeom>
        </p:spPr>
      </p:pic>
      <p:sp>
        <p:nvSpPr>
          <p:cNvPr id="3" name="Footer Placeholder 2">
            <a:extLst>
              <a:ext uri="{FF2B5EF4-FFF2-40B4-BE49-F238E27FC236}">
                <a16:creationId xmlns:a16="http://schemas.microsoft.com/office/drawing/2014/main" id="{BF45C4B5-BEE1-4F3B-AA8F-ECC7FDF432CC}"/>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604855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976C6-F033-43F8-894A-73BA33ADECFE}"/>
              </a:ext>
            </a:extLst>
          </p:cNvPr>
          <p:cNvPicPr>
            <a:picLocks noChangeAspect="1"/>
          </p:cNvPicPr>
          <p:nvPr/>
        </p:nvPicPr>
        <p:blipFill>
          <a:blip r:embed="rId2"/>
          <a:stretch>
            <a:fillRect/>
          </a:stretch>
        </p:blipFill>
        <p:spPr>
          <a:xfrm>
            <a:off x="771525" y="514350"/>
            <a:ext cx="10648950" cy="5829300"/>
          </a:xfrm>
          <a:prstGeom prst="rect">
            <a:avLst/>
          </a:prstGeom>
        </p:spPr>
      </p:pic>
      <p:sp>
        <p:nvSpPr>
          <p:cNvPr id="3" name="Footer Placeholder 2">
            <a:extLst>
              <a:ext uri="{FF2B5EF4-FFF2-40B4-BE49-F238E27FC236}">
                <a16:creationId xmlns:a16="http://schemas.microsoft.com/office/drawing/2014/main" id="{B58241E2-934F-4DC4-8FA3-E88BD9B5CD8E}"/>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469539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166C70-13A5-423D-9095-ABD532AC7F44}"/>
              </a:ext>
            </a:extLst>
          </p:cNvPr>
          <p:cNvPicPr>
            <a:picLocks noChangeAspect="1"/>
          </p:cNvPicPr>
          <p:nvPr/>
        </p:nvPicPr>
        <p:blipFill>
          <a:blip r:embed="rId2"/>
          <a:stretch>
            <a:fillRect/>
          </a:stretch>
        </p:blipFill>
        <p:spPr>
          <a:xfrm>
            <a:off x="757237" y="604837"/>
            <a:ext cx="10677525" cy="5648325"/>
          </a:xfrm>
          <a:prstGeom prst="rect">
            <a:avLst/>
          </a:prstGeom>
        </p:spPr>
      </p:pic>
      <p:sp>
        <p:nvSpPr>
          <p:cNvPr id="3" name="Footer Placeholder 2">
            <a:extLst>
              <a:ext uri="{FF2B5EF4-FFF2-40B4-BE49-F238E27FC236}">
                <a16:creationId xmlns:a16="http://schemas.microsoft.com/office/drawing/2014/main" id="{A239D059-5B9C-491B-934E-CD836D3F2FB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867392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9F7E05-0EF1-4628-8015-BA6444E38DEF}"/>
              </a:ext>
            </a:extLst>
          </p:cNvPr>
          <p:cNvPicPr>
            <a:picLocks noChangeAspect="1"/>
          </p:cNvPicPr>
          <p:nvPr/>
        </p:nvPicPr>
        <p:blipFill>
          <a:blip r:embed="rId2"/>
          <a:stretch>
            <a:fillRect/>
          </a:stretch>
        </p:blipFill>
        <p:spPr>
          <a:xfrm>
            <a:off x="3205162" y="300037"/>
            <a:ext cx="5781675" cy="6257925"/>
          </a:xfrm>
          <a:prstGeom prst="rect">
            <a:avLst/>
          </a:prstGeom>
        </p:spPr>
      </p:pic>
      <p:sp>
        <p:nvSpPr>
          <p:cNvPr id="3" name="Footer Placeholder 2">
            <a:extLst>
              <a:ext uri="{FF2B5EF4-FFF2-40B4-BE49-F238E27FC236}">
                <a16:creationId xmlns:a16="http://schemas.microsoft.com/office/drawing/2014/main" id="{4D89C149-733D-4754-969C-3AD182CF5ADF}"/>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527690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0E9E55-DA30-4908-B681-A13165D8015D}"/>
              </a:ext>
            </a:extLst>
          </p:cNvPr>
          <p:cNvPicPr>
            <a:picLocks noChangeAspect="1"/>
          </p:cNvPicPr>
          <p:nvPr/>
        </p:nvPicPr>
        <p:blipFill>
          <a:blip r:embed="rId2"/>
          <a:stretch>
            <a:fillRect/>
          </a:stretch>
        </p:blipFill>
        <p:spPr>
          <a:xfrm>
            <a:off x="1892594" y="879394"/>
            <a:ext cx="8548577" cy="5185202"/>
          </a:xfrm>
          <a:prstGeom prst="rect">
            <a:avLst/>
          </a:prstGeom>
        </p:spPr>
      </p:pic>
      <p:sp>
        <p:nvSpPr>
          <p:cNvPr id="3" name="Footer Placeholder 2">
            <a:extLst>
              <a:ext uri="{FF2B5EF4-FFF2-40B4-BE49-F238E27FC236}">
                <a16:creationId xmlns:a16="http://schemas.microsoft.com/office/drawing/2014/main" id="{CF741301-30B3-48CC-8A9D-D1598BEAEEC9}"/>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541102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88C3A-BCD6-4FAE-A61D-0247DD17D2E1}"/>
              </a:ext>
            </a:extLst>
          </p:cNvPr>
          <p:cNvPicPr>
            <a:picLocks noChangeAspect="1"/>
          </p:cNvPicPr>
          <p:nvPr/>
        </p:nvPicPr>
        <p:blipFill>
          <a:blip r:embed="rId2"/>
          <a:stretch>
            <a:fillRect/>
          </a:stretch>
        </p:blipFill>
        <p:spPr>
          <a:xfrm>
            <a:off x="972554" y="1392865"/>
            <a:ext cx="9808860" cy="3898190"/>
          </a:xfrm>
          <a:prstGeom prst="rect">
            <a:avLst/>
          </a:prstGeom>
        </p:spPr>
      </p:pic>
      <p:sp>
        <p:nvSpPr>
          <p:cNvPr id="3" name="Footer Placeholder 2">
            <a:extLst>
              <a:ext uri="{FF2B5EF4-FFF2-40B4-BE49-F238E27FC236}">
                <a16:creationId xmlns:a16="http://schemas.microsoft.com/office/drawing/2014/main" id="{2DB253CD-A2EC-41FD-9A5E-0E9782BEDD69}"/>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827676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1428C1-F9B3-4B4F-844F-F9722D2AB53C}"/>
              </a:ext>
            </a:extLst>
          </p:cNvPr>
          <p:cNvPicPr>
            <a:picLocks noChangeAspect="1"/>
          </p:cNvPicPr>
          <p:nvPr/>
        </p:nvPicPr>
        <p:blipFill>
          <a:blip r:embed="rId2"/>
          <a:stretch>
            <a:fillRect/>
          </a:stretch>
        </p:blipFill>
        <p:spPr>
          <a:xfrm>
            <a:off x="3152775" y="1504950"/>
            <a:ext cx="5886450" cy="3848100"/>
          </a:xfrm>
          <a:prstGeom prst="rect">
            <a:avLst/>
          </a:prstGeom>
        </p:spPr>
      </p:pic>
      <p:pic>
        <p:nvPicPr>
          <p:cNvPr id="3" name="Picture 2">
            <a:extLst>
              <a:ext uri="{FF2B5EF4-FFF2-40B4-BE49-F238E27FC236}">
                <a16:creationId xmlns:a16="http://schemas.microsoft.com/office/drawing/2014/main" id="{E7C4EBCF-CE76-41F5-B84F-B312A8AC2777}"/>
              </a:ext>
            </a:extLst>
          </p:cNvPr>
          <p:cNvPicPr>
            <a:picLocks noChangeAspect="1"/>
          </p:cNvPicPr>
          <p:nvPr/>
        </p:nvPicPr>
        <p:blipFill>
          <a:blip r:embed="rId3"/>
          <a:stretch>
            <a:fillRect/>
          </a:stretch>
        </p:blipFill>
        <p:spPr>
          <a:xfrm>
            <a:off x="1403982" y="467833"/>
            <a:ext cx="9643245" cy="6004285"/>
          </a:xfrm>
          <a:prstGeom prst="rect">
            <a:avLst/>
          </a:prstGeom>
        </p:spPr>
      </p:pic>
      <p:sp>
        <p:nvSpPr>
          <p:cNvPr id="4" name="Footer Placeholder 3">
            <a:extLst>
              <a:ext uri="{FF2B5EF4-FFF2-40B4-BE49-F238E27FC236}">
                <a16:creationId xmlns:a16="http://schemas.microsoft.com/office/drawing/2014/main" id="{F253C6BF-B91A-493F-B178-1940AB8BC9CE}"/>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879102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7024F-2686-4624-ADBB-B377E28713E0}"/>
              </a:ext>
            </a:extLst>
          </p:cNvPr>
          <p:cNvPicPr>
            <a:picLocks noChangeAspect="1"/>
          </p:cNvPicPr>
          <p:nvPr/>
        </p:nvPicPr>
        <p:blipFill>
          <a:blip r:embed="rId2"/>
          <a:stretch>
            <a:fillRect/>
          </a:stretch>
        </p:blipFill>
        <p:spPr>
          <a:xfrm>
            <a:off x="3306773" y="0"/>
            <a:ext cx="5578454" cy="6858000"/>
          </a:xfrm>
          <a:prstGeom prst="rect">
            <a:avLst/>
          </a:prstGeom>
        </p:spPr>
      </p:pic>
      <p:sp>
        <p:nvSpPr>
          <p:cNvPr id="3" name="Footer Placeholder 2">
            <a:extLst>
              <a:ext uri="{FF2B5EF4-FFF2-40B4-BE49-F238E27FC236}">
                <a16:creationId xmlns:a16="http://schemas.microsoft.com/office/drawing/2014/main" id="{7446881A-737D-414A-9199-754D543460F2}"/>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570126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6826B-A0B9-46A2-9298-CC7AEFEE6140}"/>
              </a:ext>
            </a:extLst>
          </p:cNvPr>
          <p:cNvPicPr>
            <a:picLocks noChangeAspect="1"/>
          </p:cNvPicPr>
          <p:nvPr/>
        </p:nvPicPr>
        <p:blipFill>
          <a:blip r:embed="rId2"/>
          <a:stretch>
            <a:fillRect/>
          </a:stretch>
        </p:blipFill>
        <p:spPr>
          <a:xfrm>
            <a:off x="1435395" y="617480"/>
            <a:ext cx="9633097" cy="5811186"/>
          </a:xfrm>
          <a:prstGeom prst="rect">
            <a:avLst/>
          </a:prstGeom>
        </p:spPr>
      </p:pic>
      <p:sp>
        <p:nvSpPr>
          <p:cNvPr id="3" name="Footer Placeholder 2">
            <a:extLst>
              <a:ext uri="{FF2B5EF4-FFF2-40B4-BE49-F238E27FC236}">
                <a16:creationId xmlns:a16="http://schemas.microsoft.com/office/drawing/2014/main" id="{0BEA05C1-BCEC-430F-BF76-2B60E1AF3114}"/>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91278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D3A54A-6CB6-4A8B-BFA4-59F71A08C099}"/>
              </a:ext>
            </a:extLst>
          </p:cNvPr>
          <p:cNvPicPr>
            <a:picLocks noChangeAspect="1"/>
          </p:cNvPicPr>
          <p:nvPr/>
        </p:nvPicPr>
        <p:blipFill>
          <a:blip r:embed="rId2"/>
          <a:stretch>
            <a:fillRect/>
          </a:stretch>
        </p:blipFill>
        <p:spPr>
          <a:xfrm>
            <a:off x="633412" y="528637"/>
            <a:ext cx="10925175" cy="5800725"/>
          </a:xfrm>
          <a:prstGeom prst="rect">
            <a:avLst/>
          </a:prstGeom>
        </p:spPr>
      </p:pic>
      <p:sp>
        <p:nvSpPr>
          <p:cNvPr id="3" name="Footer Placeholder 2">
            <a:extLst>
              <a:ext uri="{FF2B5EF4-FFF2-40B4-BE49-F238E27FC236}">
                <a16:creationId xmlns:a16="http://schemas.microsoft.com/office/drawing/2014/main" id="{431FA40F-F1AF-4DF2-BBF0-A88691FBBCF2}"/>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13916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96715-23C8-4353-B2D6-64CA4A6CDBAC}"/>
              </a:ext>
            </a:extLst>
          </p:cNvPr>
          <p:cNvPicPr>
            <a:picLocks noChangeAspect="1"/>
          </p:cNvPicPr>
          <p:nvPr/>
        </p:nvPicPr>
        <p:blipFill>
          <a:blip r:embed="rId2"/>
          <a:stretch>
            <a:fillRect/>
          </a:stretch>
        </p:blipFill>
        <p:spPr>
          <a:xfrm>
            <a:off x="2546606" y="0"/>
            <a:ext cx="7098788" cy="6858000"/>
          </a:xfrm>
          <a:prstGeom prst="rect">
            <a:avLst/>
          </a:prstGeom>
        </p:spPr>
      </p:pic>
      <p:sp>
        <p:nvSpPr>
          <p:cNvPr id="3" name="Footer Placeholder 2">
            <a:extLst>
              <a:ext uri="{FF2B5EF4-FFF2-40B4-BE49-F238E27FC236}">
                <a16:creationId xmlns:a16="http://schemas.microsoft.com/office/drawing/2014/main" id="{4F32D0E9-9FC5-4582-89D2-C76B4B568E1E}"/>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4012631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DC607D-236D-4996-908E-308228C4D81A}"/>
              </a:ext>
            </a:extLst>
          </p:cNvPr>
          <p:cNvPicPr>
            <a:picLocks noChangeAspect="1"/>
          </p:cNvPicPr>
          <p:nvPr/>
        </p:nvPicPr>
        <p:blipFill>
          <a:blip r:embed="rId2"/>
          <a:stretch>
            <a:fillRect/>
          </a:stretch>
        </p:blipFill>
        <p:spPr>
          <a:xfrm>
            <a:off x="2362200" y="966787"/>
            <a:ext cx="7467600" cy="4924425"/>
          </a:xfrm>
          <a:prstGeom prst="rect">
            <a:avLst/>
          </a:prstGeom>
        </p:spPr>
      </p:pic>
      <p:sp>
        <p:nvSpPr>
          <p:cNvPr id="3" name="Footer Placeholder 2">
            <a:extLst>
              <a:ext uri="{FF2B5EF4-FFF2-40B4-BE49-F238E27FC236}">
                <a16:creationId xmlns:a16="http://schemas.microsoft.com/office/drawing/2014/main" id="{B40EFB47-FC66-4CF5-9C8F-E5E0156D470F}"/>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426320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3CA18-18C5-4F68-B7CB-0E408B19B5EF}"/>
              </a:ext>
            </a:extLst>
          </p:cNvPr>
          <p:cNvPicPr>
            <a:picLocks noChangeAspect="1"/>
          </p:cNvPicPr>
          <p:nvPr/>
        </p:nvPicPr>
        <p:blipFill>
          <a:blip r:embed="rId2"/>
          <a:stretch>
            <a:fillRect/>
          </a:stretch>
        </p:blipFill>
        <p:spPr>
          <a:xfrm>
            <a:off x="914400" y="285750"/>
            <a:ext cx="10132828" cy="6572250"/>
          </a:xfrm>
          <a:prstGeom prst="rect">
            <a:avLst/>
          </a:prstGeom>
        </p:spPr>
      </p:pic>
      <p:sp>
        <p:nvSpPr>
          <p:cNvPr id="3" name="Footer Placeholder 2">
            <a:extLst>
              <a:ext uri="{FF2B5EF4-FFF2-40B4-BE49-F238E27FC236}">
                <a16:creationId xmlns:a16="http://schemas.microsoft.com/office/drawing/2014/main" id="{9CC2ABB6-C27B-4748-8A0A-D2BAF8BCBFD4}"/>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200857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0FB0B7-2BD3-44E8-B88B-A0524941657E}"/>
              </a:ext>
            </a:extLst>
          </p:cNvPr>
          <p:cNvPicPr>
            <a:picLocks noChangeAspect="1"/>
          </p:cNvPicPr>
          <p:nvPr/>
        </p:nvPicPr>
        <p:blipFill>
          <a:blip r:embed="rId2"/>
          <a:stretch>
            <a:fillRect/>
          </a:stretch>
        </p:blipFill>
        <p:spPr>
          <a:xfrm>
            <a:off x="1190846" y="409214"/>
            <a:ext cx="9941441" cy="6120301"/>
          </a:xfrm>
          <a:prstGeom prst="rect">
            <a:avLst/>
          </a:prstGeom>
        </p:spPr>
      </p:pic>
      <p:sp>
        <p:nvSpPr>
          <p:cNvPr id="3" name="Footer Placeholder 2">
            <a:extLst>
              <a:ext uri="{FF2B5EF4-FFF2-40B4-BE49-F238E27FC236}">
                <a16:creationId xmlns:a16="http://schemas.microsoft.com/office/drawing/2014/main" id="{67BF6DD7-BA91-498C-BE24-36E305F743BB}"/>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473185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A25624-02F4-47BA-A61F-2E0B355FBE54}"/>
              </a:ext>
            </a:extLst>
          </p:cNvPr>
          <p:cNvPicPr>
            <a:picLocks noChangeAspect="1"/>
          </p:cNvPicPr>
          <p:nvPr/>
        </p:nvPicPr>
        <p:blipFill>
          <a:blip r:embed="rId2"/>
          <a:stretch>
            <a:fillRect/>
          </a:stretch>
        </p:blipFill>
        <p:spPr>
          <a:xfrm>
            <a:off x="1233378" y="993735"/>
            <a:ext cx="10079664" cy="5048027"/>
          </a:xfrm>
          <a:prstGeom prst="rect">
            <a:avLst/>
          </a:prstGeom>
        </p:spPr>
      </p:pic>
      <p:sp>
        <p:nvSpPr>
          <p:cNvPr id="3" name="Footer Placeholder 2">
            <a:extLst>
              <a:ext uri="{FF2B5EF4-FFF2-40B4-BE49-F238E27FC236}">
                <a16:creationId xmlns:a16="http://schemas.microsoft.com/office/drawing/2014/main" id="{8EB8024A-EA0C-4E99-A5B0-A409F6E9422E}"/>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337422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CD3CE-A0B0-4C99-A158-81F1FC4036DD}"/>
              </a:ext>
            </a:extLst>
          </p:cNvPr>
          <p:cNvPicPr>
            <a:picLocks noChangeAspect="1"/>
          </p:cNvPicPr>
          <p:nvPr/>
        </p:nvPicPr>
        <p:blipFill>
          <a:blip r:embed="rId2"/>
          <a:stretch>
            <a:fillRect/>
          </a:stretch>
        </p:blipFill>
        <p:spPr>
          <a:xfrm>
            <a:off x="1190847" y="686797"/>
            <a:ext cx="9878658" cy="5522617"/>
          </a:xfrm>
          <a:prstGeom prst="rect">
            <a:avLst/>
          </a:prstGeom>
        </p:spPr>
      </p:pic>
      <p:sp>
        <p:nvSpPr>
          <p:cNvPr id="3" name="Footer Placeholder 2">
            <a:extLst>
              <a:ext uri="{FF2B5EF4-FFF2-40B4-BE49-F238E27FC236}">
                <a16:creationId xmlns:a16="http://schemas.microsoft.com/office/drawing/2014/main" id="{935688E4-A518-4565-A7BB-9D0531D75AB4}"/>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602491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448F90-285D-4B0D-8006-5285C979F7E8}"/>
              </a:ext>
            </a:extLst>
          </p:cNvPr>
          <p:cNvPicPr>
            <a:picLocks noChangeAspect="1"/>
          </p:cNvPicPr>
          <p:nvPr/>
        </p:nvPicPr>
        <p:blipFill>
          <a:blip r:embed="rId2"/>
          <a:stretch>
            <a:fillRect/>
          </a:stretch>
        </p:blipFill>
        <p:spPr>
          <a:xfrm>
            <a:off x="406546" y="1154324"/>
            <a:ext cx="10901049" cy="4353341"/>
          </a:xfrm>
          <a:prstGeom prst="rect">
            <a:avLst/>
          </a:prstGeom>
        </p:spPr>
      </p:pic>
      <p:sp>
        <p:nvSpPr>
          <p:cNvPr id="3" name="Footer Placeholder 2">
            <a:extLst>
              <a:ext uri="{FF2B5EF4-FFF2-40B4-BE49-F238E27FC236}">
                <a16:creationId xmlns:a16="http://schemas.microsoft.com/office/drawing/2014/main" id="{C55FA195-9077-427E-86C5-4B9066066FAF}"/>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869474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280921-6997-420E-8385-ECE6FACEE48E}"/>
              </a:ext>
            </a:extLst>
          </p:cNvPr>
          <p:cNvPicPr>
            <a:picLocks noChangeAspect="1"/>
          </p:cNvPicPr>
          <p:nvPr/>
        </p:nvPicPr>
        <p:blipFill>
          <a:blip r:embed="rId2"/>
          <a:stretch>
            <a:fillRect/>
          </a:stretch>
        </p:blipFill>
        <p:spPr>
          <a:xfrm>
            <a:off x="302588" y="1690577"/>
            <a:ext cx="11584828" cy="3657600"/>
          </a:xfrm>
          <a:prstGeom prst="rect">
            <a:avLst/>
          </a:prstGeom>
        </p:spPr>
      </p:pic>
      <p:sp>
        <p:nvSpPr>
          <p:cNvPr id="3" name="Footer Placeholder 2">
            <a:extLst>
              <a:ext uri="{FF2B5EF4-FFF2-40B4-BE49-F238E27FC236}">
                <a16:creationId xmlns:a16="http://schemas.microsoft.com/office/drawing/2014/main" id="{6A0EE070-13C2-4537-9C29-4965F19A8451}"/>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122914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C0EC48-F867-47AA-A765-1FA1B94F4F7F}"/>
              </a:ext>
            </a:extLst>
          </p:cNvPr>
          <p:cNvPicPr>
            <a:picLocks noChangeAspect="1"/>
          </p:cNvPicPr>
          <p:nvPr/>
        </p:nvPicPr>
        <p:blipFill>
          <a:blip r:embed="rId2"/>
          <a:stretch>
            <a:fillRect/>
          </a:stretch>
        </p:blipFill>
        <p:spPr>
          <a:xfrm>
            <a:off x="1118619" y="871870"/>
            <a:ext cx="10066832" cy="5171835"/>
          </a:xfrm>
          <a:prstGeom prst="rect">
            <a:avLst/>
          </a:prstGeom>
        </p:spPr>
      </p:pic>
      <p:sp>
        <p:nvSpPr>
          <p:cNvPr id="3" name="Footer Placeholder 2">
            <a:extLst>
              <a:ext uri="{FF2B5EF4-FFF2-40B4-BE49-F238E27FC236}">
                <a16:creationId xmlns:a16="http://schemas.microsoft.com/office/drawing/2014/main" id="{59301EA3-18AA-4F0A-A41D-A9BD3931218F}"/>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66224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2C33A5-3AFC-420B-9FB8-FD0384DCFA22}"/>
              </a:ext>
            </a:extLst>
          </p:cNvPr>
          <p:cNvPicPr>
            <a:picLocks noChangeAspect="1"/>
          </p:cNvPicPr>
          <p:nvPr/>
        </p:nvPicPr>
        <p:blipFill>
          <a:blip r:embed="rId2"/>
          <a:stretch>
            <a:fillRect/>
          </a:stretch>
        </p:blipFill>
        <p:spPr>
          <a:xfrm>
            <a:off x="1509822" y="889423"/>
            <a:ext cx="9271591" cy="5134106"/>
          </a:xfrm>
          <a:prstGeom prst="rect">
            <a:avLst/>
          </a:prstGeom>
        </p:spPr>
      </p:pic>
      <p:sp>
        <p:nvSpPr>
          <p:cNvPr id="3" name="Footer Placeholder 2">
            <a:extLst>
              <a:ext uri="{FF2B5EF4-FFF2-40B4-BE49-F238E27FC236}">
                <a16:creationId xmlns:a16="http://schemas.microsoft.com/office/drawing/2014/main" id="{D8340026-FD6E-4240-B862-03C9EC64A246}"/>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1148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39A67D-35F0-4EF1-96FB-6BAE51518E76}"/>
              </a:ext>
            </a:extLst>
          </p:cNvPr>
          <p:cNvSpPr/>
          <p:nvPr/>
        </p:nvSpPr>
        <p:spPr>
          <a:xfrm>
            <a:off x="1180215" y="1956391"/>
            <a:ext cx="10015870" cy="2585323"/>
          </a:xfrm>
          <a:prstGeom prst="rect">
            <a:avLst/>
          </a:prstGeom>
        </p:spPr>
        <p:txBody>
          <a:bodyPr wrap="square">
            <a:spAutoFit/>
          </a:bodyPr>
          <a:lstStyle/>
          <a:p>
            <a:r>
              <a:rPr lang="en-US" dirty="0"/>
              <a:t> </a:t>
            </a:r>
          </a:p>
          <a:p>
            <a:r>
              <a:rPr lang="en-US" b="1" dirty="0">
                <a:solidFill>
                  <a:srgbClr val="702F8A"/>
                </a:solidFill>
                <a:latin typeface="Roboto Slab"/>
              </a:rPr>
              <a:t>Sign in to complete your CSS Profile</a:t>
            </a:r>
          </a:p>
          <a:p>
            <a:r>
              <a:rPr lang="en-US" dirty="0"/>
              <a:t> </a:t>
            </a:r>
          </a:p>
          <a:p>
            <a:pPr algn="ctr"/>
            <a:r>
              <a:rPr lang="en-US" dirty="0"/>
              <a:t>If you are applying for </a:t>
            </a:r>
            <a:r>
              <a:rPr lang="en-US" b="1" dirty="0"/>
              <a:t>Fall 2018</a:t>
            </a:r>
            <a:r>
              <a:rPr lang="en-US" dirty="0"/>
              <a:t> or </a:t>
            </a:r>
            <a:r>
              <a:rPr lang="en-US" b="1" dirty="0"/>
              <a:t>Spring 2019</a:t>
            </a:r>
            <a:r>
              <a:rPr lang="en-US" dirty="0"/>
              <a:t> select 2018-19.</a:t>
            </a:r>
          </a:p>
          <a:p>
            <a:pPr algn="ctr"/>
            <a:r>
              <a:rPr lang="en-US" b="1" dirty="0">
                <a:solidFill>
                  <a:srgbClr val="1E1E1E"/>
                </a:solidFill>
                <a:latin typeface="Roboto Slab"/>
                <a:hlinkClick r:id="rId2" tooltip="[Opens in New Window] "/>
              </a:rPr>
              <a:t>Sign In 2018-19</a:t>
            </a:r>
            <a:endParaRPr lang="en-US" dirty="0"/>
          </a:p>
          <a:p>
            <a:pPr algn="ctr"/>
            <a:r>
              <a:rPr lang="en-US" dirty="0"/>
              <a:t>If you are applying for </a:t>
            </a:r>
            <a:r>
              <a:rPr lang="en-US" b="1" dirty="0"/>
              <a:t>Fall 2017</a:t>
            </a:r>
            <a:r>
              <a:rPr lang="en-US" dirty="0"/>
              <a:t> or </a:t>
            </a:r>
            <a:r>
              <a:rPr lang="en-US" b="1" dirty="0"/>
              <a:t>Spring 2018</a:t>
            </a:r>
            <a:r>
              <a:rPr lang="en-US" dirty="0"/>
              <a:t> select 2017-18.</a:t>
            </a:r>
          </a:p>
          <a:p>
            <a:pPr algn="ctr"/>
            <a:r>
              <a:rPr lang="en-US" b="1" dirty="0">
                <a:solidFill>
                  <a:srgbClr val="1E1E1E"/>
                </a:solidFill>
                <a:latin typeface="Roboto Slab"/>
                <a:hlinkClick r:id="rId3" tooltip="[Opens in New Window] "/>
              </a:rPr>
              <a:t>Sign In 2017-18</a:t>
            </a:r>
            <a:endParaRPr lang="en-US" dirty="0"/>
          </a:p>
          <a:p>
            <a:br>
              <a:rPr lang="en-US" dirty="0">
                <a:solidFill>
                  <a:srgbClr val="505050"/>
                </a:solidFill>
                <a:latin typeface="Roboto"/>
              </a:rPr>
            </a:br>
            <a:endParaRPr lang="en-US" dirty="0"/>
          </a:p>
        </p:txBody>
      </p:sp>
      <p:sp>
        <p:nvSpPr>
          <p:cNvPr id="3" name="Footer Placeholder 2">
            <a:extLst>
              <a:ext uri="{FF2B5EF4-FFF2-40B4-BE49-F238E27FC236}">
                <a16:creationId xmlns:a16="http://schemas.microsoft.com/office/drawing/2014/main" id="{D903C674-15D8-4159-80D1-60791E358944}"/>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144811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A0B68F-E3D4-4205-BFBF-AB7EA61F8F83}"/>
              </a:ext>
            </a:extLst>
          </p:cNvPr>
          <p:cNvPicPr>
            <a:picLocks noChangeAspect="1"/>
          </p:cNvPicPr>
          <p:nvPr/>
        </p:nvPicPr>
        <p:blipFill>
          <a:blip r:embed="rId2"/>
          <a:stretch>
            <a:fillRect/>
          </a:stretch>
        </p:blipFill>
        <p:spPr>
          <a:xfrm>
            <a:off x="1110997" y="1020726"/>
            <a:ext cx="9957495" cy="4810504"/>
          </a:xfrm>
          <a:prstGeom prst="rect">
            <a:avLst/>
          </a:prstGeom>
        </p:spPr>
      </p:pic>
      <p:sp>
        <p:nvSpPr>
          <p:cNvPr id="3" name="Footer Placeholder 2">
            <a:extLst>
              <a:ext uri="{FF2B5EF4-FFF2-40B4-BE49-F238E27FC236}">
                <a16:creationId xmlns:a16="http://schemas.microsoft.com/office/drawing/2014/main" id="{0D35E9BF-01FF-48AF-8CA6-146E71B945F9}"/>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70285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9B4C61-8ADC-43FF-924C-B21989E50524}"/>
              </a:ext>
            </a:extLst>
          </p:cNvPr>
          <p:cNvPicPr>
            <a:picLocks noChangeAspect="1"/>
          </p:cNvPicPr>
          <p:nvPr/>
        </p:nvPicPr>
        <p:blipFill>
          <a:blip r:embed="rId2"/>
          <a:stretch>
            <a:fillRect/>
          </a:stretch>
        </p:blipFill>
        <p:spPr>
          <a:xfrm>
            <a:off x="4426527" y="102268"/>
            <a:ext cx="3408218" cy="6520926"/>
          </a:xfrm>
          <a:prstGeom prst="rect">
            <a:avLst/>
          </a:prstGeom>
        </p:spPr>
      </p:pic>
      <p:sp>
        <p:nvSpPr>
          <p:cNvPr id="3" name="Footer Placeholder 2">
            <a:extLst>
              <a:ext uri="{FF2B5EF4-FFF2-40B4-BE49-F238E27FC236}">
                <a16:creationId xmlns:a16="http://schemas.microsoft.com/office/drawing/2014/main" id="{14A63CDC-E511-4627-AC89-1C4A6893A676}"/>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05989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275D8-46A6-4CAA-9D03-FFCCA6D3B9FB}"/>
              </a:ext>
            </a:extLst>
          </p:cNvPr>
          <p:cNvPicPr>
            <a:picLocks noChangeAspect="1"/>
          </p:cNvPicPr>
          <p:nvPr/>
        </p:nvPicPr>
        <p:blipFill>
          <a:blip r:embed="rId2"/>
          <a:stretch>
            <a:fillRect/>
          </a:stretch>
        </p:blipFill>
        <p:spPr>
          <a:xfrm>
            <a:off x="191734" y="893135"/>
            <a:ext cx="11706099" cy="4849460"/>
          </a:xfrm>
          <a:prstGeom prst="rect">
            <a:avLst/>
          </a:prstGeom>
        </p:spPr>
      </p:pic>
      <p:sp>
        <p:nvSpPr>
          <p:cNvPr id="3" name="Footer Placeholder 2">
            <a:extLst>
              <a:ext uri="{FF2B5EF4-FFF2-40B4-BE49-F238E27FC236}">
                <a16:creationId xmlns:a16="http://schemas.microsoft.com/office/drawing/2014/main" id="{5A32A611-B1F5-4B12-BA2E-84303DE6AB8F}"/>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350628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100D61-34E9-433A-99D3-E3B68E645D2B}"/>
              </a:ext>
            </a:extLst>
          </p:cNvPr>
          <p:cNvPicPr>
            <a:picLocks noChangeAspect="1"/>
          </p:cNvPicPr>
          <p:nvPr/>
        </p:nvPicPr>
        <p:blipFill>
          <a:blip r:embed="rId2"/>
          <a:stretch>
            <a:fillRect/>
          </a:stretch>
        </p:blipFill>
        <p:spPr>
          <a:xfrm>
            <a:off x="4104168" y="179168"/>
            <a:ext cx="3976576" cy="6488097"/>
          </a:xfrm>
          <a:prstGeom prst="rect">
            <a:avLst/>
          </a:prstGeom>
        </p:spPr>
      </p:pic>
      <p:sp>
        <p:nvSpPr>
          <p:cNvPr id="3" name="Footer Placeholder 2">
            <a:extLst>
              <a:ext uri="{FF2B5EF4-FFF2-40B4-BE49-F238E27FC236}">
                <a16:creationId xmlns:a16="http://schemas.microsoft.com/office/drawing/2014/main" id="{08DC302E-67C4-4A4A-8293-67C055AA213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4095611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3C9BBF-1F5C-4062-9534-6755F4890143}"/>
              </a:ext>
            </a:extLst>
          </p:cNvPr>
          <p:cNvPicPr>
            <a:picLocks noChangeAspect="1"/>
          </p:cNvPicPr>
          <p:nvPr/>
        </p:nvPicPr>
        <p:blipFill>
          <a:blip r:embed="rId2"/>
          <a:stretch>
            <a:fillRect/>
          </a:stretch>
        </p:blipFill>
        <p:spPr>
          <a:xfrm>
            <a:off x="193453" y="1137685"/>
            <a:ext cx="11366854" cy="4412510"/>
          </a:xfrm>
          <a:prstGeom prst="rect">
            <a:avLst/>
          </a:prstGeom>
        </p:spPr>
      </p:pic>
      <p:sp>
        <p:nvSpPr>
          <p:cNvPr id="3" name="Footer Placeholder 2">
            <a:extLst>
              <a:ext uri="{FF2B5EF4-FFF2-40B4-BE49-F238E27FC236}">
                <a16:creationId xmlns:a16="http://schemas.microsoft.com/office/drawing/2014/main" id="{B18287BD-BCC8-4ADB-97A0-4916ED802F3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391313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FE98A1-2289-43F3-B700-A5DA7065CD47}"/>
              </a:ext>
            </a:extLst>
          </p:cNvPr>
          <p:cNvPicPr>
            <a:picLocks noChangeAspect="1"/>
          </p:cNvPicPr>
          <p:nvPr/>
        </p:nvPicPr>
        <p:blipFill>
          <a:blip r:embed="rId2"/>
          <a:stretch>
            <a:fillRect/>
          </a:stretch>
        </p:blipFill>
        <p:spPr>
          <a:xfrm>
            <a:off x="1233377" y="497936"/>
            <a:ext cx="9952074" cy="5731496"/>
          </a:xfrm>
          <a:prstGeom prst="rect">
            <a:avLst/>
          </a:prstGeom>
        </p:spPr>
      </p:pic>
      <p:sp>
        <p:nvSpPr>
          <p:cNvPr id="3" name="Footer Placeholder 2">
            <a:extLst>
              <a:ext uri="{FF2B5EF4-FFF2-40B4-BE49-F238E27FC236}">
                <a16:creationId xmlns:a16="http://schemas.microsoft.com/office/drawing/2014/main" id="{9CE69632-5BB4-41F9-8D15-D292A9799E7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427118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024036-02F1-49D6-BCE7-27492D845357}"/>
              </a:ext>
            </a:extLst>
          </p:cNvPr>
          <p:cNvPicPr>
            <a:picLocks noChangeAspect="1"/>
          </p:cNvPicPr>
          <p:nvPr/>
        </p:nvPicPr>
        <p:blipFill>
          <a:blip r:embed="rId2"/>
          <a:stretch>
            <a:fillRect/>
          </a:stretch>
        </p:blipFill>
        <p:spPr>
          <a:xfrm>
            <a:off x="1500395" y="925033"/>
            <a:ext cx="9376712" cy="5109008"/>
          </a:xfrm>
          <a:prstGeom prst="rect">
            <a:avLst/>
          </a:prstGeom>
        </p:spPr>
      </p:pic>
      <p:sp>
        <p:nvSpPr>
          <p:cNvPr id="3" name="Footer Placeholder 2">
            <a:extLst>
              <a:ext uri="{FF2B5EF4-FFF2-40B4-BE49-F238E27FC236}">
                <a16:creationId xmlns:a16="http://schemas.microsoft.com/office/drawing/2014/main" id="{D9DE8C8A-0831-444B-BD2B-E1B4EB140CE1}"/>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569808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A1E5C8-A5C6-4850-974B-B1AC24EAE8F4}"/>
              </a:ext>
            </a:extLst>
          </p:cNvPr>
          <p:cNvPicPr>
            <a:picLocks noChangeAspect="1"/>
          </p:cNvPicPr>
          <p:nvPr/>
        </p:nvPicPr>
        <p:blipFill>
          <a:blip r:embed="rId2"/>
          <a:stretch>
            <a:fillRect/>
          </a:stretch>
        </p:blipFill>
        <p:spPr>
          <a:xfrm>
            <a:off x="1318437" y="494633"/>
            <a:ext cx="9707526" cy="5962338"/>
          </a:xfrm>
          <a:prstGeom prst="rect">
            <a:avLst/>
          </a:prstGeom>
        </p:spPr>
      </p:pic>
      <p:sp>
        <p:nvSpPr>
          <p:cNvPr id="3" name="Footer Placeholder 2">
            <a:extLst>
              <a:ext uri="{FF2B5EF4-FFF2-40B4-BE49-F238E27FC236}">
                <a16:creationId xmlns:a16="http://schemas.microsoft.com/office/drawing/2014/main" id="{C8935CE2-32CC-4A04-A20B-5962F42E0972}"/>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472843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6E580B-0F7C-43CA-A9C2-D787B51DE297}"/>
              </a:ext>
            </a:extLst>
          </p:cNvPr>
          <p:cNvPicPr>
            <a:picLocks noChangeAspect="1"/>
          </p:cNvPicPr>
          <p:nvPr/>
        </p:nvPicPr>
        <p:blipFill>
          <a:blip r:embed="rId2"/>
          <a:stretch>
            <a:fillRect/>
          </a:stretch>
        </p:blipFill>
        <p:spPr>
          <a:xfrm>
            <a:off x="2594344" y="235307"/>
            <a:ext cx="6425831" cy="5860693"/>
          </a:xfrm>
          <a:prstGeom prst="rect">
            <a:avLst/>
          </a:prstGeom>
        </p:spPr>
      </p:pic>
      <p:sp>
        <p:nvSpPr>
          <p:cNvPr id="3" name="Footer Placeholder 2">
            <a:extLst>
              <a:ext uri="{FF2B5EF4-FFF2-40B4-BE49-F238E27FC236}">
                <a16:creationId xmlns:a16="http://schemas.microsoft.com/office/drawing/2014/main" id="{E47459AC-7C0A-4187-94D7-C1E01723CA9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783935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A7E8D-445F-414D-A371-D197E4094FB0}"/>
              </a:ext>
            </a:extLst>
          </p:cNvPr>
          <p:cNvPicPr>
            <a:picLocks noChangeAspect="1"/>
          </p:cNvPicPr>
          <p:nvPr/>
        </p:nvPicPr>
        <p:blipFill>
          <a:blip r:embed="rId2"/>
          <a:stretch>
            <a:fillRect/>
          </a:stretch>
        </p:blipFill>
        <p:spPr>
          <a:xfrm>
            <a:off x="3195637" y="1004887"/>
            <a:ext cx="5800725" cy="4848225"/>
          </a:xfrm>
          <a:prstGeom prst="rect">
            <a:avLst/>
          </a:prstGeom>
        </p:spPr>
      </p:pic>
      <p:sp>
        <p:nvSpPr>
          <p:cNvPr id="3" name="Footer Placeholder 2">
            <a:extLst>
              <a:ext uri="{FF2B5EF4-FFF2-40B4-BE49-F238E27FC236}">
                <a16:creationId xmlns:a16="http://schemas.microsoft.com/office/drawing/2014/main" id="{BD1A61C8-8E94-4222-BC00-4AC2EF738113}"/>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416315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B3B63C-FCE0-42BC-A752-EDE38754ACE1}"/>
              </a:ext>
            </a:extLst>
          </p:cNvPr>
          <p:cNvPicPr>
            <a:picLocks noChangeAspect="1"/>
          </p:cNvPicPr>
          <p:nvPr/>
        </p:nvPicPr>
        <p:blipFill>
          <a:blip r:embed="rId2"/>
          <a:stretch>
            <a:fillRect/>
          </a:stretch>
        </p:blipFill>
        <p:spPr>
          <a:xfrm>
            <a:off x="1481137" y="981075"/>
            <a:ext cx="9229725" cy="4895850"/>
          </a:xfrm>
          <a:prstGeom prst="rect">
            <a:avLst/>
          </a:prstGeom>
        </p:spPr>
      </p:pic>
      <p:sp>
        <p:nvSpPr>
          <p:cNvPr id="3" name="Footer Placeholder 2">
            <a:extLst>
              <a:ext uri="{FF2B5EF4-FFF2-40B4-BE49-F238E27FC236}">
                <a16:creationId xmlns:a16="http://schemas.microsoft.com/office/drawing/2014/main" id="{C0AC7DB2-D086-4384-B907-F08F7D8E93F9}"/>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76646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4D69E-C883-402D-A6F9-F0DE37488EB8}"/>
              </a:ext>
            </a:extLst>
          </p:cNvPr>
          <p:cNvPicPr>
            <a:picLocks noChangeAspect="1"/>
          </p:cNvPicPr>
          <p:nvPr/>
        </p:nvPicPr>
        <p:blipFill>
          <a:blip r:embed="rId2"/>
          <a:stretch>
            <a:fillRect/>
          </a:stretch>
        </p:blipFill>
        <p:spPr>
          <a:xfrm>
            <a:off x="3157537" y="314325"/>
            <a:ext cx="5876925" cy="6229350"/>
          </a:xfrm>
          <a:prstGeom prst="rect">
            <a:avLst/>
          </a:prstGeom>
        </p:spPr>
      </p:pic>
      <p:sp>
        <p:nvSpPr>
          <p:cNvPr id="3" name="Footer Placeholder 2">
            <a:extLst>
              <a:ext uri="{FF2B5EF4-FFF2-40B4-BE49-F238E27FC236}">
                <a16:creationId xmlns:a16="http://schemas.microsoft.com/office/drawing/2014/main" id="{50855F51-5A57-43F8-B317-5937CD220F5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4099810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9B5C2-A8F7-4A1C-99E8-D29B71138D36}"/>
              </a:ext>
            </a:extLst>
          </p:cNvPr>
          <p:cNvPicPr>
            <a:picLocks noChangeAspect="1"/>
          </p:cNvPicPr>
          <p:nvPr/>
        </p:nvPicPr>
        <p:blipFill>
          <a:blip r:embed="rId2"/>
          <a:stretch>
            <a:fillRect/>
          </a:stretch>
        </p:blipFill>
        <p:spPr>
          <a:xfrm>
            <a:off x="1372120" y="1201478"/>
            <a:ext cx="10124212" cy="4774019"/>
          </a:xfrm>
          <a:prstGeom prst="rect">
            <a:avLst/>
          </a:prstGeom>
        </p:spPr>
      </p:pic>
      <p:sp>
        <p:nvSpPr>
          <p:cNvPr id="3" name="Footer Placeholder 2">
            <a:extLst>
              <a:ext uri="{FF2B5EF4-FFF2-40B4-BE49-F238E27FC236}">
                <a16:creationId xmlns:a16="http://schemas.microsoft.com/office/drawing/2014/main" id="{5550E2D8-617B-40F4-825B-8E2E18C4B29A}"/>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085077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F2419A-C3D3-4593-9F61-394E8B1C7160}"/>
              </a:ext>
            </a:extLst>
          </p:cNvPr>
          <p:cNvPicPr>
            <a:picLocks noChangeAspect="1"/>
          </p:cNvPicPr>
          <p:nvPr/>
        </p:nvPicPr>
        <p:blipFill>
          <a:blip r:embed="rId2"/>
          <a:stretch>
            <a:fillRect/>
          </a:stretch>
        </p:blipFill>
        <p:spPr>
          <a:xfrm>
            <a:off x="146961" y="1116419"/>
            <a:ext cx="11924137" cy="1626781"/>
          </a:xfrm>
          <a:prstGeom prst="rect">
            <a:avLst/>
          </a:prstGeom>
        </p:spPr>
      </p:pic>
      <p:pic>
        <p:nvPicPr>
          <p:cNvPr id="3" name="Picture 2">
            <a:extLst>
              <a:ext uri="{FF2B5EF4-FFF2-40B4-BE49-F238E27FC236}">
                <a16:creationId xmlns:a16="http://schemas.microsoft.com/office/drawing/2014/main" id="{A67A0DAA-D04A-4C7F-97AD-C30F6BFAC64A}"/>
              </a:ext>
            </a:extLst>
          </p:cNvPr>
          <p:cNvPicPr>
            <a:picLocks noChangeAspect="1"/>
          </p:cNvPicPr>
          <p:nvPr/>
        </p:nvPicPr>
        <p:blipFill>
          <a:blip r:embed="rId3"/>
          <a:stretch>
            <a:fillRect/>
          </a:stretch>
        </p:blipFill>
        <p:spPr>
          <a:xfrm>
            <a:off x="369592" y="3753293"/>
            <a:ext cx="10975348" cy="1927873"/>
          </a:xfrm>
          <a:prstGeom prst="rect">
            <a:avLst/>
          </a:prstGeom>
        </p:spPr>
      </p:pic>
      <p:sp>
        <p:nvSpPr>
          <p:cNvPr id="4" name="Footer Placeholder 3">
            <a:extLst>
              <a:ext uri="{FF2B5EF4-FFF2-40B4-BE49-F238E27FC236}">
                <a16:creationId xmlns:a16="http://schemas.microsoft.com/office/drawing/2014/main" id="{C18A0AC4-758A-45AA-B134-88A65847D95D}"/>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014475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7FC8B-E363-40A3-A4CF-3998C9D5F6E7}"/>
              </a:ext>
            </a:extLst>
          </p:cNvPr>
          <p:cNvPicPr>
            <a:picLocks noChangeAspect="1"/>
          </p:cNvPicPr>
          <p:nvPr/>
        </p:nvPicPr>
        <p:blipFill>
          <a:blip r:embed="rId2"/>
          <a:stretch>
            <a:fillRect/>
          </a:stretch>
        </p:blipFill>
        <p:spPr>
          <a:xfrm>
            <a:off x="1029199" y="637953"/>
            <a:ext cx="10151546" cy="5178056"/>
          </a:xfrm>
          <a:prstGeom prst="rect">
            <a:avLst/>
          </a:prstGeom>
        </p:spPr>
      </p:pic>
      <p:sp>
        <p:nvSpPr>
          <p:cNvPr id="3" name="Footer Placeholder 2">
            <a:extLst>
              <a:ext uri="{FF2B5EF4-FFF2-40B4-BE49-F238E27FC236}">
                <a16:creationId xmlns:a16="http://schemas.microsoft.com/office/drawing/2014/main" id="{A6352C85-27A5-4EF9-AF20-C2DC11A15803}"/>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204949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533605-BE05-44F4-8770-FC3E948D1BBC}"/>
              </a:ext>
            </a:extLst>
          </p:cNvPr>
          <p:cNvPicPr>
            <a:picLocks noChangeAspect="1"/>
          </p:cNvPicPr>
          <p:nvPr/>
        </p:nvPicPr>
        <p:blipFill>
          <a:blip r:embed="rId2"/>
          <a:stretch>
            <a:fillRect/>
          </a:stretch>
        </p:blipFill>
        <p:spPr>
          <a:xfrm>
            <a:off x="148900" y="1148316"/>
            <a:ext cx="11811021" cy="4529469"/>
          </a:xfrm>
          <a:prstGeom prst="rect">
            <a:avLst/>
          </a:prstGeom>
        </p:spPr>
      </p:pic>
      <p:sp>
        <p:nvSpPr>
          <p:cNvPr id="3" name="Footer Placeholder 2">
            <a:extLst>
              <a:ext uri="{FF2B5EF4-FFF2-40B4-BE49-F238E27FC236}">
                <a16:creationId xmlns:a16="http://schemas.microsoft.com/office/drawing/2014/main" id="{09EBEA3B-A6AF-4ADB-8F8D-1E569ACEC27A}"/>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4073914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82CB23-DDEF-4649-8B9C-A653512B59A2}"/>
              </a:ext>
            </a:extLst>
          </p:cNvPr>
          <p:cNvPicPr>
            <a:picLocks noChangeAspect="1"/>
          </p:cNvPicPr>
          <p:nvPr/>
        </p:nvPicPr>
        <p:blipFill>
          <a:blip r:embed="rId2"/>
          <a:stretch>
            <a:fillRect/>
          </a:stretch>
        </p:blipFill>
        <p:spPr>
          <a:xfrm>
            <a:off x="1242599" y="1212111"/>
            <a:ext cx="9793996" cy="4473603"/>
          </a:xfrm>
          <a:prstGeom prst="rect">
            <a:avLst/>
          </a:prstGeom>
        </p:spPr>
      </p:pic>
      <p:sp>
        <p:nvSpPr>
          <p:cNvPr id="3" name="Footer Placeholder 2">
            <a:extLst>
              <a:ext uri="{FF2B5EF4-FFF2-40B4-BE49-F238E27FC236}">
                <a16:creationId xmlns:a16="http://schemas.microsoft.com/office/drawing/2014/main" id="{1006618D-8ABF-4DA9-9FD9-F3D8B660E92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495036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6533D-5CB7-4B90-89CE-6AF4AB0AE953}"/>
              </a:ext>
            </a:extLst>
          </p:cNvPr>
          <p:cNvPicPr>
            <a:picLocks noChangeAspect="1"/>
          </p:cNvPicPr>
          <p:nvPr/>
        </p:nvPicPr>
        <p:blipFill>
          <a:blip r:embed="rId2"/>
          <a:stretch>
            <a:fillRect/>
          </a:stretch>
        </p:blipFill>
        <p:spPr>
          <a:xfrm>
            <a:off x="1046205" y="786809"/>
            <a:ext cx="10436958" cy="5460902"/>
          </a:xfrm>
          <a:prstGeom prst="rect">
            <a:avLst/>
          </a:prstGeom>
        </p:spPr>
      </p:pic>
      <p:sp>
        <p:nvSpPr>
          <p:cNvPr id="3" name="Footer Placeholder 2">
            <a:extLst>
              <a:ext uri="{FF2B5EF4-FFF2-40B4-BE49-F238E27FC236}">
                <a16:creationId xmlns:a16="http://schemas.microsoft.com/office/drawing/2014/main" id="{B22D089E-6473-4419-8AD8-86A6947E5BCF}"/>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261210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26E3CC-A287-46D6-9201-F73D1B23DD14}"/>
              </a:ext>
            </a:extLst>
          </p:cNvPr>
          <p:cNvPicPr>
            <a:picLocks noChangeAspect="1"/>
          </p:cNvPicPr>
          <p:nvPr/>
        </p:nvPicPr>
        <p:blipFill>
          <a:blip r:embed="rId2"/>
          <a:stretch>
            <a:fillRect/>
          </a:stretch>
        </p:blipFill>
        <p:spPr>
          <a:xfrm>
            <a:off x="1009623" y="754913"/>
            <a:ext cx="10367213" cy="5450410"/>
          </a:xfrm>
          <a:prstGeom prst="rect">
            <a:avLst/>
          </a:prstGeom>
        </p:spPr>
      </p:pic>
      <p:sp>
        <p:nvSpPr>
          <p:cNvPr id="3" name="Footer Placeholder 2">
            <a:extLst>
              <a:ext uri="{FF2B5EF4-FFF2-40B4-BE49-F238E27FC236}">
                <a16:creationId xmlns:a16="http://schemas.microsoft.com/office/drawing/2014/main" id="{014F39BF-1EC1-423A-A383-9A769A92FC5C}"/>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4254939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86A5F2-A3D0-4FB9-B618-36CB709CE182}"/>
              </a:ext>
            </a:extLst>
          </p:cNvPr>
          <p:cNvPicPr>
            <a:picLocks noChangeAspect="1"/>
          </p:cNvPicPr>
          <p:nvPr/>
        </p:nvPicPr>
        <p:blipFill>
          <a:blip r:embed="rId2"/>
          <a:stretch>
            <a:fillRect/>
          </a:stretch>
        </p:blipFill>
        <p:spPr>
          <a:xfrm>
            <a:off x="971904" y="659219"/>
            <a:ext cx="10543155" cy="5699003"/>
          </a:xfrm>
          <a:prstGeom prst="rect">
            <a:avLst/>
          </a:prstGeom>
        </p:spPr>
      </p:pic>
      <p:sp>
        <p:nvSpPr>
          <p:cNvPr id="3" name="Footer Placeholder 2">
            <a:extLst>
              <a:ext uri="{FF2B5EF4-FFF2-40B4-BE49-F238E27FC236}">
                <a16:creationId xmlns:a16="http://schemas.microsoft.com/office/drawing/2014/main" id="{35E7ED2C-7D88-4522-9BD3-697694C6287B}"/>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4266380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BE73D-26C5-44DF-9EBF-5AA498649DFB}"/>
              </a:ext>
            </a:extLst>
          </p:cNvPr>
          <p:cNvPicPr>
            <a:picLocks noChangeAspect="1"/>
          </p:cNvPicPr>
          <p:nvPr/>
        </p:nvPicPr>
        <p:blipFill>
          <a:blip r:embed="rId2"/>
          <a:stretch>
            <a:fillRect/>
          </a:stretch>
        </p:blipFill>
        <p:spPr>
          <a:xfrm>
            <a:off x="1190847" y="496769"/>
            <a:ext cx="9867013" cy="5898362"/>
          </a:xfrm>
          <a:prstGeom prst="rect">
            <a:avLst/>
          </a:prstGeom>
        </p:spPr>
      </p:pic>
      <p:sp>
        <p:nvSpPr>
          <p:cNvPr id="3" name="Footer Placeholder 2">
            <a:extLst>
              <a:ext uri="{FF2B5EF4-FFF2-40B4-BE49-F238E27FC236}">
                <a16:creationId xmlns:a16="http://schemas.microsoft.com/office/drawing/2014/main" id="{DE315657-E26E-40F1-BC69-50D0257D64DC}"/>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7975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D78943-1F02-49F9-BFC6-44D727728645}"/>
              </a:ext>
            </a:extLst>
          </p:cNvPr>
          <p:cNvPicPr>
            <a:picLocks noChangeAspect="1"/>
          </p:cNvPicPr>
          <p:nvPr/>
        </p:nvPicPr>
        <p:blipFill>
          <a:blip r:embed="rId2"/>
          <a:stretch>
            <a:fillRect/>
          </a:stretch>
        </p:blipFill>
        <p:spPr>
          <a:xfrm>
            <a:off x="79224" y="563525"/>
            <a:ext cx="11926634" cy="5603358"/>
          </a:xfrm>
          <a:prstGeom prst="rect">
            <a:avLst/>
          </a:prstGeom>
        </p:spPr>
      </p:pic>
      <p:sp>
        <p:nvSpPr>
          <p:cNvPr id="3" name="Footer Placeholder 2">
            <a:extLst>
              <a:ext uri="{FF2B5EF4-FFF2-40B4-BE49-F238E27FC236}">
                <a16:creationId xmlns:a16="http://schemas.microsoft.com/office/drawing/2014/main" id="{7848FF9B-5F1E-4E8E-B0DC-5F1E3D770E29}"/>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473195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CFCF74-2A97-47FF-9D27-5159154D0EC0}"/>
              </a:ext>
            </a:extLst>
          </p:cNvPr>
          <p:cNvPicPr>
            <a:picLocks noChangeAspect="1"/>
          </p:cNvPicPr>
          <p:nvPr/>
        </p:nvPicPr>
        <p:blipFill>
          <a:blip r:embed="rId2"/>
          <a:stretch>
            <a:fillRect/>
          </a:stretch>
        </p:blipFill>
        <p:spPr>
          <a:xfrm>
            <a:off x="1105786" y="425002"/>
            <a:ext cx="10100929" cy="6080535"/>
          </a:xfrm>
          <a:prstGeom prst="rect">
            <a:avLst/>
          </a:prstGeom>
        </p:spPr>
      </p:pic>
      <p:sp>
        <p:nvSpPr>
          <p:cNvPr id="3" name="Footer Placeholder 2">
            <a:extLst>
              <a:ext uri="{FF2B5EF4-FFF2-40B4-BE49-F238E27FC236}">
                <a16:creationId xmlns:a16="http://schemas.microsoft.com/office/drawing/2014/main" id="{73A02448-706A-4B96-92C7-669F2042C86E}"/>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96467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E2677-87A3-4CDB-AC8D-FB8C9B725205}"/>
              </a:ext>
            </a:extLst>
          </p:cNvPr>
          <p:cNvPicPr>
            <a:picLocks noChangeAspect="1"/>
          </p:cNvPicPr>
          <p:nvPr/>
        </p:nvPicPr>
        <p:blipFill>
          <a:blip r:embed="rId2"/>
          <a:stretch>
            <a:fillRect/>
          </a:stretch>
        </p:blipFill>
        <p:spPr>
          <a:xfrm>
            <a:off x="1097692" y="606056"/>
            <a:ext cx="10247248" cy="5787439"/>
          </a:xfrm>
          <a:prstGeom prst="rect">
            <a:avLst/>
          </a:prstGeom>
        </p:spPr>
      </p:pic>
      <p:sp>
        <p:nvSpPr>
          <p:cNvPr id="3" name="Footer Placeholder 2">
            <a:extLst>
              <a:ext uri="{FF2B5EF4-FFF2-40B4-BE49-F238E27FC236}">
                <a16:creationId xmlns:a16="http://schemas.microsoft.com/office/drawing/2014/main" id="{C3783497-51A5-46B4-96F0-FC4054BFA06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6789325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696764-609D-47D0-BC0A-04F977A72154}"/>
              </a:ext>
            </a:extLst>
          </p:cNvPr>
          <p:cNvPicPr>
            <a:picLocks noChangeAspect="1"/>
          </p:cNvPicPr>
          <p:nvPr/>
        </p:nvPicPr>
        <p:blipFill>
          <a:blip r:embed="rId2"/>
          <a:stretch>
            <a:fillRect/>
          </a:stretch>
        </p:blipFill>
        <p:spPr>
          <a:xfrm>
            <a:off x="957437" y="627320"/>
            <a:ext cx="10302442" cy="5617161"/>
          </a:xfrm>
          <a:prstGeom prst="rect">
            <a:avLst/>
          </a:prstGeom>
        </p:spPr>
      </p:pic>
      <p:sp>
        <p:nvSpPr>
          <p:cNvPr id="3" name="Footer Placeholder 2">
            <a:extLst>
              <a:ext uri="{FF2B5EF4-FFF2-40B4-BE49-F238E27FC236}">
                <a16:creationId xmlns:a16="http://schemas.microsoft.com/office/drawing/2014/main" id="{5306556F-F1F5-45FA-AD15-2C4C81FD80BE}"/>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8914550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199901-257A-4F56-A408-1B5C973D99B5}"/>
              </a:ext>
            </a:extLst>
          </p:cNvPr>
          <p:cNvPicPr>
            <a:picLocks noChangeAspect="1"/>
          </p:cNvPicPr>
          <p:nvPr/>
        </p:nvPicPr>
        <p:blipFill>
          <a:blip r:embed="rId2"/>
          <a:stretch>
            <a:fillRect/>
          </a:stretch>
        </p:blipFill>
        <p:spPr>
          <a:xfrm>
            <a:off x="990033" y="648586"/>
            <a:ext cx="10344274" cy="5632892"/>
          </a:xfrm>
          <a:prstGeom prst="rect">
            <a:avLst/>
          </a:prstGeom>
        </p:spPr>
      </p:pic>
      <p:sp>
        <p:nvSpPr>
          <p:cNvPr id="3" name="Footer Placeholder 2">
            <a:extLst>
              <a:ext uri="{FF2B5EF4-FFF2-40B4-BE49-F238E27FC236}">
                <a16:creationId xmlns:a16="http://schemas.microsoft.com/office/drawing/2014/main" id="{171D2C60-3B55-4EA2-A9C4-720A61EA8576}"/>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3700988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B3340-706E-4252-8577-C89E7F5551A9}"/>
              </a:ext>
            </a:extLst>
          </p:cNvPr>
          <p:cNvPicPr>
            <a:picLocks noChangeAspect="1"/>
          </p:cNvPicPr>
          <p:nvPr/>
        </p:nvPicPr>
        <p:blipFill>
          <a:blip r:embed="rId2"/>
          <a:stretch>
            <a:fillRect/>
          </a:stretch>
        </p:blipFill>
        <p:spPr>
          <a:xfrm>
            <a:off x="598527" y="1063256"/>
            <a:ext cx="10994945" cy="4731487"/>
          </a:xfrm>
          <a:prstGeom prst="rect">
            <a:avLst/>
          </a:prstGeom>
        </p:spPr>
      </p:pic>
      <p:sp>
        <p:nvSpPr>
          <p:cNvPr id="3" name="Footer Placeholder 2">
            <a:extLst>
              <a:ext uri="{FF2B5EF4-FFF2-40B4-BE49-F238E27FC236}">
                <a16:creationId xmlns:a16="http://schemas.microsoft.com/office/drawing/2014/main" id="{7A41378B-9E63-4D1E-B162-9D0144F9A654}"/>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016402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6D703B-F082-481B-ABB8-AD6F87416245}"/>
              </a:ext>
            </a:extLst>
          </p:cNvPr>
          <p:cNvPicPr>
            <a:picLocks noChangeAspect="1"/>
          </p:cNvPicPr>
          <p:nvPr/>
        </p:nvPicPr>
        <p:blipFill>
          <a:blip r:embed="rId2"/>
          <a:stretch>
            <a:fillRect/>
          </a:stretch>
        </p:blipFill>
        <p:spPr>
          <a:xfrm>
            <a:off x="1998922" y="170112"/>
            <a:ext cx="8102008" cy="6444477"/>
          </a:xfrm>
          <a:prstGeom prst="rect">
            <a:avLst/>
          </a:prstGeom>
        </p:spPr>
      </p:pic>
      <p:sp>
        <p:nvSpPr>
          <p:cNvPr id="3" name="Footer Placeholder 2">
            <a:extLst>
              <a:ext uri="{FF2B5EF4-FFF2-40B4-BE49-F238E27FC236}">
                <a16:creationId xmlns:a16="http://schemas.microsoft.com/office/drawing/2014/main" id="{85C39D9E-E79B-4FED-BF42-F193388A5BFA}"/>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176645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770425-EA77-4DB0-A232-64C8C368CE2C}"/>
              </a:ext>
            </a:extLst>
          </p:cNvPr>
          <p:cNvPicPr>
            <a:picLocks noChangeAspect="1"/>
          </p:cNvPicPr>
          <p:nvPr/>
        </p:nvPicPr>
        <p:blipFill>
          <a:blip r:embed="rId2"/>
          <a:stretch>
            <a:fillRect/>
          </a:stretch>
        </p:blipFill>
        <p:spPr>
          <a:xfrm>
            <a:off x="393405" y="1190847"/>
            <a:ext cx="11483162" cy="4298059"/>
          </a:xfrm>
          <a:prstGeom prst="rect">
            <a:avLst/>
          </a:prstGeom>
        </p:spPr>
      </p:pic>
      <p:sp>
        <p:nvSpPr>
          <p:cNvPr id="3" name="Footer Placeholder 2">
            <a:extLst>
              <a:ext uri="{FF2B5EF4-FFF2-40B4-BE49-F238E27FC236}">
                <a16:creationId xmlns:a16="http://schemas.microsoft.com/office/drawing/2014/main" id="{548FAB25-C91B-4C1D-920B-CC9756D4C9FB}"/>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2800820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F3109-2ED6-40DB-B07F-FB6F5B399667}"/>
              </a:ext>
            </a:extLst>
          </p:cNvPr>
          <p:cNvPicPr>
            <a:picLocks noChangeAspect="1"/>
          </p:cNvPicPr>
          <p:nvPr/>
        </p:nvPicPr>
        <p:blipFill>
          <a:blip r:embed="rId2"/>
          <a:stretch>
            <a:fillRect/>
          </a:stretch>
        </p:blipFill>
        <p:spPr>
          <a:xfrm>
            <a:off x="2020186" y="245602"/>
            <a:ext cx="8527312" cy="6660221"/>
          </a:xfrm>
          <a:prstGeom prst="rect">
            <a:avLst/>
          </a:prstGeom>
        </p:spPr>
      </p:pic>
      <p:sp>
        <p:nvSpPr>
          <p:cNvPr id="3" name="Footer Placeholder 2">
            <a:extLst>
              <a:ext uri="{FF2B5EF4-FFF2-40B4-BE49-F238E27FC236}">
                <a16:creationId xmlns:a16="http://schemas.microsoft.com/office/drawing/2014/main" id="{D04578A0-9065-4CC5-960E-465772EF6B3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8050734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F8FF24-C6A8-4CF4-8014-1F58F94A62CB}"/>
              </a:ext>
            </a:extLst>
          </p:cNvPr>
          <p:cNvPicPr>
            <a:picLocks noChangeAspect="1"/>
          </p:cNvPicPr>
          <p:nvPr/>
        </p:nvPicPr>
        <p:blipFill>
          <a:blip r:embed="rId2"/>
          <a:stretch>
            <a:fillRect/>
          </a:stretch>
        </p:blipFill>
        <p:spPr>
          <a:xfrm>
            <a:off x="1935126" y="209438"/>
            <a:ext cx="8027581" cy="6211506"/>
          </a:xfrm>
          <a:prstGeom prst="rect">
            <a:avLst/>
          </a:prstGeom>
        </p:spPr>
      </p:pic>
      <p:sp>
        <p:nvSpPr>
          <p:cNvPr id="3" name="Footer Placeholder 2">
            <a:extLst>
              <a:ext uri="{FF2B5EF4-FFF2-40B4-BE49-F238E27FC236}">
                <a16:creationId xmlns:a16="http://schemas.microsoft.com/office/drawing/2014/main" id="{673CCC6F-C736-4DFE-B886-5A013DD6D962}"/>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8864757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37F3A7-92C3-468F-80C6-667FEC447A91}"/>
              </a:ext>
            </a:extLst>
          </p:cNvPr>
          <p:cNvPicPr>
            <a:picLocks noChangeAspect="1"/>
          </p:cNvPicPr>
          <p:nvPr/>
        </p:nvPicPr>
        <p:blipFill>
          <a:blip r:embed="rId2"/>
          <a:stretch>
            <a:fillRect/>
          </a:stretch>
        </p:blipFill>
        <p:spPr>
          <a:xfrm>
            <a:off x="716650" y="1275908"/>
            <a:ext cx="11086373" cy="4263656"/>
          </a:xfrm>
          <a:prstGeom prst="rect">
            <a:avLst/>
          </a:prstGeom>
        </p:spPr>
      </p:pic>
      <p:sp>
        <p:nvSpPr>
          <p:cNvPr id="3" name="Footer Placeholder 2">
            <a:extLst>
              <a:ext uri="{FF2B5EF4-FFF2-40B4-BE49-F238E27FC236}">
                <a16:creationId xmlns:a16="http://schemas.microsoft.com/office/drawing/2014/main" id="{F06D7E5F-8C1D-45B1-A042-FC97598520A7}"/>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8498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ADF5D3-814B-443E-B989-2FBF859874CA}"/>
              </a:ext>
            </a:extLst>
          </p:cNvPr>
          <p:cNvPicPr>
            <a:picLocks noChangeAspect="1"/>
          </p:cNvPicPr>
          <p:nvPr/>
        </p:nvPicPr>
        <p:blipFill>
          <a:blip r:embed="rId2"/>
          <a:stretch>
            <a:fillRect/>
          </a:stretch>
        </p:blipFill>
        <p:spPr>
          <a:xfrm>
            <a:off x="1605515" y="286458"/>
            <a:ext cx="8781053" cy="6069892"/>
          </a:xfrm>
          <a:prstGeom prst="rect">
            <a:avLst/>
          </a:prstGeom>
        </p:spPr>
      </p:pic>
      <p:sp>
        <p:nvSpPr>
          <p:cNvPr id="3" name="Footer Placeholder 2">
            <a:extLst>
              <a:ext uri="{FF2B5EF4-FFF2-40B4-BE49-F238E27FC236}">
                <a16:creationId xmlns:a16="http://schemas.microsoft.com/office/drawing/2014/main" id="{D9495440-F752-454F-9C6E-6D3361B05F32}"/>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026071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272F-D794-4DDA-9C2F-89DB3A63083D}"/>
              </a:ext>
            </a:extLst>
          </p:cNvPr>
          <p:cNvPicPr>
            <a:picLocks noChangeAspect="1"/>
          </p:cNvPicPr>
          <p:nvPr/>
        </p:nvPicPr>
        <p:blipFill>
          <a:blip r:embed="rId2"/>
          <a:stretch>
            <a:fillRect/>
          </a:stretch>
        </p:blipFill>
        <p:spPr>
          <a:xfrm>
            <a:off x="871537" y="881062"/>
            <a:ext cx="10448925" cy="5095875"/>
          </a:xfrm>
          <a:prstGeom prst="rect">
            <a:avLst/>
          </a:prstGeom>
        </p:spPr>
      </p:pic>
      <p:sp>
        <p:nvSpPr>
          <p:cNvPr id="3" name="Footer Placeholder 2">
            <a:extLst>
              <a:ext uri="{FF2B5EF4-FFF2-40B4-BE49-F238E27FC236}">
                <a16:creationId xmlns:a16="http://schemas.microsoft.com/office/drawing/2014/main" id="{2D776C6A-1E16-4F2D-8B7B-DC64275CD6D5}"/>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3151426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3DA66E-818E-4C89-9758-138E1D19F1DA}"/>
              </a:ext>
            </a:extLst>
          </p:cNvPr>
          <p:cNvPicPr>
            <a:picLocks noChangeAspect="1"/>
          </p:cNvPicPr>
          <p:nvPr/>
        </p:nvPicPr>
        <p:blipFill>
          <a:blip r:embed="rId2"/>
          <a:stretch>
            <a:fillRect/>
          </a:stretch>
        </p:blipFill>
        <p:spPr>
          <a:xfrm>
            <a:off x="900112" y="852487"/>
            <a:ext cx="10391775" cy="5153025"/>
          </a:xfrm>
          <a:prstGeom prst="rect">
            <a:avLst/>
          </a:prstGeom>
        </p:spPr>
      </p:pic>
      <p:sp>
        <p:nvSpPr>
          <p:cNvPr id="3" name="Footer Placeholder 2">
            <a:extLst>
              <a:ext uri="{FF2B5EF4-FFF2-40B4-BE49-F238E27FC236}">
                <a16:creationId xmlns:a16="http://schemas.microsoft.com/office/drawing/2014/main" id="{532FB6B2-2D35-4DF1-B94F-5E57C4F28E31}"/>
              </a:ext>
            </a:extLst>
          </p:cNvPr>
          <p:cNvSpPr>
            <a:spLocks noGrp="1"/>
          </p:cNvSpPr>
          <p:nvPr>
            <p:ph type="ftr" sz="quarter" idx="11"/>
          </p:nvPr>
        </p:nvSpPr>
        <p:spPr/>
        <p:txBody>
          <a:bodyPr/>
          <a:lstStyle/>
          <a:p>
            <a:r>
              <a:rPr lang="en-US"/>
              <a:t>www.yourcollegeplanningcoach.com</a:t>
            </a:r>
          </a:p>
        </p:txBody>
      </p:sp>
      <p:sp>
        <p:nvSpPr>
          <p:cNvPr id="4" name="TextBox 3">
            <a:extLst>
              <a:ext uri="{FF2B5EF4-FFF2-40B4-BE49-F238E27FC236}">
                <a16:creationId xmlns:a16="http://schemas.microsoft.com/office/drawing/2014/main" id="{BF0D2FB4-6626-43CB-AC89-B4CFDB0BE610}"/>
              </a:ext>
            </a:extLst>
          </p:cNvPr>
          <p:cNvSpPr txBox="1"/>
          <p:nvPr/>
        </p:nvSpPr>
        <p:spPr>
          <a:xfrm>
            <a:off x="1095153" y="244549"/>
            <a:ext cx="9718159" cy="646331"/>
          </a:xfrm>
          <a:prstGeom prst="rect">
            <a:avLst/>
          </a:prstGeom>
          <a:noFill/>
        </p:spPr>
        <p:txBody>
          <a:bodyPr wrap="square" rtlCol="0">
            <a:spAutoFit/>
          </a:bodyPr>
          <a:lstStyle/>
          <a:p>
            <a:r>
              <a:rPr lang="en-US" dirty="0"/>
              <a:t>https://cssprofile.collegeboard.org/pdf/css-profile-waiver-request-non-custodial-parent.pdf</a:t>
            </a:r>
          </a:p>
          <a:p>
            <a:endParaRPr lang="en-US" dirty="0"/>
          </a:p>
        </p:txBody>
      </p:sp>
    </p:spTree>
    <p:extLst>
      <p:ext uri="{BB962C8B-B14F-4D97-AF65-F5344CB8AC3E}">
        <p14:creationId xmlns:p14="http://schemas.microsoft.com/office/powerpoint/2010/main" val="38536744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5E40F7-70BC-4EE7-9056-B4951478235A}"/>
              </a:ext>
            </a:extLst>
          </p:cNvPr>
          <p:cNvPicPr>
            <a:picLocks noChangeAspect="1"/>
          </p:cNvPicPr>
          <p:nvPr/>
        </p:nvPicPr>
        <p:blipFill>
          <a:blip r:embed="rId2"/>
          <a:stretch>
            <a:fillRect/>
          </a:stretch>
        </p:blipFill>
        <p:spPr>
          <a:xfrm>
            <a:off x="957262" y="738187"/>
            <a:ext cx="10277475" cy="5381625"/>
          </a:xfrm>
          <a:prstGeom prst="rect">
            <a:avLst/>
          </a:prstGeom>
        </p:spPr>
      </p:pic>
      <p:sp>
        <p:nvSpPr>
          <p:cNvPr id="3" name="Footer Placeholder 2">
            <a:extLst>
              <a:ext uri="{FF2B5EF4-FFF2-40B4-BE49-F238E27FC236}">
                <a16:creationId xmlns:a16="http://schemas.microsoft.com/office/drawing/2014/main" id="{568F8C79-80A5-4CA1-9990-9C00CDC09A1B}"/>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3218850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283C6F-71DF-4308-95B3-7FB137875637}"/>
              </a:ext>
            </a:extLst>
          </p:cNvPr>
          <p:cNvSpPr/>
          <p:nvPr/>
        </p:nvSpPr>
        <p:spPr>
          <a:xfrm>
            <a:off x="1594883" y="2062716"/>
            <a:ext cx="9144000" cy="2585323"/>
          </a:xfrm>
          <a:prstGeom prst="rect">
            <a:avLst/>
          </a:prstGeom>
        </p:spPr>
        <p:txBody>
          <a:bodyPr wrap="square">
            <a:spAutoFit/>
          </a:bodyPr>
          <a:lstStyle/>
          <a:p>
            <a:r>
              <a:rPr lang="en-US" b="1" dirty="0">
                <a:solidFill>
                  <a:srgbClr val="702F8A"/>
                </a:solidFill>
                <a:latin typeface="Roboto Slab"/>
              </a:rPr>
              <a:t>International Applicants</a:t>
            </a:r>
          </a:p>
          <a:p>
            <a:r>
              <a:rPr lang="en-US" dirty="0">
                <a:solidFill>
                  <a:srgbClr val="505050"/>
                </a:solidFill>
                <a:latin typeface="Roboto"/>
              </a:rPr>
              <a:t>Many colleges provide institutional financial aid to international students.</a:t>
            </a:r>
          </a:p>
          <a:p>
            <a:r>
              <a:rPr lang="en-US" b="1" dirty="0">
                <a:solidFill>
                  <a:srgbClr val="505050"/>
                </a:solidFill>
                <a:latin typeface="Roboto Slab"/>
              </a:rPr>
              <a:t>View our </a:t>
            </a:r>
            <a:r>
              <a:rPr lang="en-US" b="1" dirty="0">
                <a:solidFill>
                  <a:srgbClr val="0077C8"/>
                </a:solidFill>
                <a:latin typeface="Roboto Slab"/>
                <a:hlinkClick r:id="rId2" tooltip="[Opens in New Window] "/>
              </a:rPr>
              <a:t>list of participating colleges</a:t>
            </a:r>
            <a:r>
              <a:rPr lang="en-US" b="1" dirty="0">
                <a:solidFill>
                  <a:srgbClr val="505050"/>
                </a:solidFill>
                <a:latin typeface="Roboto Slab"/>
              </a:rPr>
              <a:t> to see if the CSS Profile is required to apply for institutional financial aid.</a:t>
            </a:r>
          </a:p>
          <a:p>
            <a:r>
              <a:rPr lang="en-US" dirty="0">
                <a:solidFill>
                  <a:srgbClr val="505050"/>
                </a:solidFill>
                <a:latin typeface="Roboto"/>
              </a:rPr>
              <a:t>Our software service platform is located in the United States. Your information will be transferred from your location to the United States. When you furnish information to the College Board through this system, you are consenting to a cross-border transfer of information. If you choose not to provide your information please notify the college(s) requesting your application.</a:t>
            </a:r>
            <a:endParaRPr lang="en-US" b="0" i="0" dirty="0">
              <a:solidFill>
                <a:srgbClr val="505050"/>
              </a:solidFill>
              <a:effectLst/>
              <a:latin typeface="Roboto"/>
            </a:endParaRPr>
          </a:p>
        </p:txBody>
      </p:sp>
      <p:sp>
        <p:nvSpPr>
          <p:cNvPr id="3" name="Footer Placeholder 2">
            <a:extLst>
              <a:ext uri="{FF2B5EF4-FFF2-40B4-BE49-F238E27FC236}">
                <a16:creationId xmlns:a16="http://schemas.microsoft.com/office/drawing/2014/main" id="{85675473-5E10-40D4-8DFB-DCCB17057805}"/>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5756937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6FF34-5E1E-418D-8E4C-408B2E51D696}"/>
              </a:ext>
            </a:extLst>
          </p:cNvPr>
          <p:cNvSpPr/>
          <p:nvPr/>
        </p:nvSpPr>
        <p:spPr>
          <a:xfrm>
            <a:off x="297712" y="2700969"/>
            <a:ext cx="10572306" cy="923330"/>
          </a:xfrm>
          <a:prstGeom prst="rect">
            <a:avLst/>
          </a:prstGeom>
        </p:spPr>
        <p:txBody>
          <a:bodyPr wrap="square">
            <a:spAutoFit/>
          </a:bodyPr>
          <a:lstStyle/>
          <a:p>
            <a:r>
              <a:rPr lang="en-US" dirty="0">
                <a:solidFill>
                  <a:srgbClr val="212121"/>
                </a:solidFill>
                <a:latin typeface="wf_segoe-ui_normal"/>
              </a:rPr>
              <a:t>We are struggling with how to complete the business/investment/real estate section. We own minority interests in various commercial real estate buildings and land, and residential development land. These are all owned through LLCs. We are not sure if or how to list those.</a:t>
            </a:r>
            <a:endParaRPr lang="en-US" dirty="0"/>
          </a:p>
        </p:txBody>
      </p:sp>
      <p:sp>
        <p:nvSpPr>
          <p:cNvPr id="3" name="Rectangle 1">
            <a:extLst>
              <a:ext uri="{FF2B5EF4-FFF2-40B4-BE49-F238E27FC236}">
                <a16:creationId xmlns:a16="http://schemas.microsoft.com/office/drawing/2014/main" id="{456F98A6-C897-4A19-AF18-1E7A7823353B}"/>
              </a:ext>
            </a:extLst>
          </p:cNvPr>
          <p:cNvSpPr>
            <a:spLocks noChangeArrowheads="1"/>
          </p:cNvSpPr>
          <p:nvPr/>
        </p:nvSpPr>
        <p:spPr bwMode="auto">
          <a:xfrm>
            <a:off x="297712" y="4922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 where do we report cash out refinance money on the CSS?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2) do we have to report a LLC small business checking account and where to place the dollar amount (line item)</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3)  where do we report a 414h EE pension amount part of the NYC teachers retirement system?</a:t>
            </a:r>
          </a:p>
        </p:txBody>
      </p:sp>
      <p:sp>
        <p:nvSpPr>
          <p:cNvPr id="4" name="Rectangle 2">
            <a:extLst>
              <a:ext uri="{FF2B5EF4-FFF2-40B4-BE49-F238E27FC236}">
                <a16:creationId xmlns:a16="http://schemas.microsoft.com/office/drawing/2014/main" id="{8640D714-3AB5-47E5-8D41-6FCE275C21DF}"/>
              </a:ext>
            </a:extLst>
          </p:cNvPr>
          <p:cNvSpPr>
            <a:spLocks noChangeArrowheads="1"/>
          </p:cNvSpPr>
          <p:nvPr/>
        </p:nvSpPr>
        <p:spPr bwMode="auto">
          <a:xfrm>
            <a:off x="457201" y="923099"/>
            <a:ext cx="99946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Would you please be certain to address the information requirements for small business owners who own real estate as part of that business?  My husband has an LLC that owns and manages three small pieces of real estate.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 name="Footer Placeholder 5">
            <a:extLst>
              <a:ext uri="{FF2B5EF4-FFF2-40B4-BE49-F238E27FC236}">
                <a16:creationId xmlns:a16="http://schemas.microsoft.com/office/drawing/2014/main" id="{96B91886-505E-4C3F-8B3B-9544221246EE}"/>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3963056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ADBDE-4889-4812-927C-0830505B7F19}"/>
              </a:ext>
            </a:extLst>
          </p:cNvPr>
          <p:cNvSpPr/>
          <p:nvPr/>
        </p:nvSpPr>
        <p:spPr>
          <a:xfrm>
            <a:off x="439479" y="1807535"/>
            <a:ext cx="11313042" cy="2308324"/>
          </a:xfrm>
          <a:prstGeom prst="rect">
            <a:avLst/>
          </a:prstGeom>
        </p:spPr>
        <p:txBody>
          <a:bodyPr wrap="square">
            <a:spAutoFit/>
          </a:bodyPr>
          <a:lstStyle/>
          <a:p>
            <a:r>
              <a:rPr lang="en-US" dirty="0">
                <a:solidFill>
                  <a:srgbClr val="212121"/>
                </a:solidFill>
                <a:latin typeface="Arial" panose="020B0604020202020204" pitchFamily="34" charset="0"/>
              </a:rPr>
              <a:t>Regarding the CSS question asking for the "total value of parent assets held in the name of their children," do I list the total of CD's my husband owns as custodian (under a CUTMA) for each of our kids? Is the CD on which my son is the beneficiary *also* listed as *my son's* investment in the student portion of the form?</a:t>
            </a:r>
            <a:br>
              <a:rPr lang="en-US" dirty="0">
                <a:solidFill>
                  <a:srgbClr val="212121"/>
                </a:solidFill>
                <a:latin typeface="Arial" panose="020B0604020202020204" pitchFamily="34" charset="0"/>
              </a:rPr>
            </a:br>
            <a:br>
              <a:rPr lang="en-US" dirty="0">
                <a:solidFill>
                  <a:srgbClr val="212121"/>
                </a:solidFill>
                <a:latin typeface="Arial" panose="020B0604020202020204" pitchFamily="34" charset="0"/>
              </a:rPr>
            </a:br>
            <a:r>
              <a:rPr lang="en-US" dirty="0">
                <a:solidFill>
                  <a:srgbClr val="212121"/>
                </a:solidFill>
                <a:latin typeface="Arial" panose="020B0604020202020204" pitchFamily="34" charset="0"/>
              </a:rPr>
              <a:t>I am self employed. My income is listed on my tax return on Schedule C-EZ as "Net profit from business" (Sole Proprietorship.) Obviously, I note this income on the CSS where it asks for "Parent's portion of the gross receipts for this business," but do I *also* include it in the "Parent Earnings" section of the CSS where it asks for the amount I "earn[</a:t>
            </a:r>
            <a:r>
              <a:rPr lang="en-US" dirty="0" err="1">
                <a:solidFill>
                  <a:srgbClr val="212121"/>
                </a:solidFill>
                <a:latin typeface="Arial" panose="020B0604020202020204" pitchFamily="34" charset="0"/>
              </a:rPr>
              <a:t>ed</a:t>
            </a:r>
            <a:r>
              <a:rPr lang="en-US" dirty="0">
                <a:solidFill>
                  <a:srgbClr val="212121"/>
                </a:solidFill>
                <a:latin typeface="Arial" panose="020B0604020202020204" pitchFamily="34" charset="0"/>
              </a:rPr>
              <a:t>] from work?"</a:t>
            </a:r>
            <a:endParaRPr lang="en-US" dirty="0"/>
          </a:p>
        </p:txBody>
      </p:sp>
      <p:sp>
        <p:nvSpPr>
          <p:cNvPr id="3" name="Footer Placeholder 2">
            <a:extLst>
              <a:ext uri="{FF2B5EF4-FFF2-40B4-BE49-F238E27FC236}">
                <a16:creationId xmlns:a16="http://schemas.microsoft.com/office/drawing/2014/main" id="{80BEB046-FE2C-40E7-AC6F-9D3C865C927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070564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CD5607-4C08-4BA2-8908-0803E999EF66}"/>
              </a:ext>
            </a:extLst>
          </p:cNvPr>
          <p:cNvSpPr>
            <a:spLocks noChangeArrowheads="1"/>
          </p:cNvSpPr>
          <p:nvPr/>
        </p:nvSpPr>
        <p:spPr bwMode="auto">
          <a:xfrm rot="10800000" flipV="1">
            <a:off x="689344" y="247624"/>
            <a:ext cx="1081331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 There is a questions that asks if you plan to draw </a:t>
            </a:r>
            <a:r>
              <a:rPr kumimoji="0" lang="en-US" altLang="en-US" sz="1800" b="0" i="0" u="none" strike="noStrike" cap="none" normalizeH="0" baseline="0" dirty="0" err="1">
                <a:ln>
                  <a:noFill/>
                </a:ln>
                <a:solidFill>
                  <a:schemeClr val="tx1"/>
                </a:solidFill>
                <a:effectLst/>
                <a:latin typeface="Arial" panose="020B0604020202020204" pitchFamily="34" charset="0"/>
              </a:rPr>
              <a:t>ss</a:t>
            </a:r>
            <a:r>
              <a:rPr kumimoji="0" lang="en-US" altLang="en-US" sz="1800" b="0" i="0" u="none" strike="noStrike" cap="none" normalizeH="0" baseline="0" dirty="0">
                <a:ln>
                  <a:noFill/>
                </a:ln>
                <a:solidFill>
                  <a:schemeClr val="tx1"/>
                </a:solidFill>
                <a:effectLst/>
                <a:latin typeface="Arial" panose="020B0604020202020204" pitchFamily="34" charset="0"/>
              </a:rPr>
              <a:t> upon retirement... I presume this is a yes... Why wouldn't someone do that...?</a:t>
            </a:r>
          </a:p>
          <a:p>
            <a:pPr marR="0" lvl="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2. Asks for value of tax deferred retirement, pension, annuity and savings plan;  does this include SEP plans? (And why are they asking for this? Does this count towards assets?)</a:t>
            </a:r>
          </a:p>
          <a:p>
            <a:pPr marR="0" lvl="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3. All info asking for income and no benefits for 2017 &amp; 2018;</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My husband and I are employed ; he works in real estate and I work in fitness industry; our incomes vary from year to year as do our expenses.  How can we possibly estimate this? </a:t>
            </a:r>
          </a:p>
          <a:p>
            <a:pPr marR="0" lvl="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4.  Is a SEP plan  a tax deferred pension?</a:t>
            </a:r>
          </a:p>
          <a:p>
            <a:pPr marR="0" lvl="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5. are co-pays, co-insurance, dental expenses over and above plans maximum annual coverage amount, contact lenses, eye glasses all considered medical and dental expenses not covered by insurance? </a:t>
            </a:r>
          </a:p>
          <a:p>
            <a:pPr marR="0" lvl="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6. How can we estimate 2017 medical and dental expenses? Do we/can use 2016 numbers? </a:t>
            </a:r>
          </a:p>
          <a:p>
            <a:pPr marR="0" lvl="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7. Under income and benefits it asks for other untaxed income sources; would we would income withdrawal we made from SEP plan here? And what if this was a one off withdrawal due to lack of income over a short period of time... Do they care ? </a:t>
            </a:r>
          </a:p>
        </p:txBody>
      </p:sp>
      <p:sp>
        <p:nvSpPr>
          <p:cNvPr id="3" name="Footer Placeholder 2">
            <a:extLst>
              <a:ext uri="{FF2B5EF4-FFF2-40B4-BE49-F238E27FC236}">
                <a16:creationId xmlns:a16="http://schemas.microsoft.com/office/drawing/2014/main" id="{6DEAEC19-5C11-4183-97CD-93E133D6BEB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1193512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8C13AE-430B-43D9-B22A-E52B473E34A0}"/>
              </a:ext>
            </a:extLst>
          </p:cNvPr>
          <p:cNvSpPr>
            <a:spLocks noChangeArrowheads="1"/>
          </p:cNvSpPr>
          <p:nvPr/>
        </p:nvSpPr>
        <p:spPr bwMode="auto">
          <a:xfrm>
            <a:off x="452642" y="967783"/>
            <a:ext cx="1101634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8. Will either parent receive W-2 ? How would I know for upcoming year...?</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9. Asking for sibling info for 2018-2019... I have twin daughters.  We </a:t>
            </a:r>
            <a:r>
              <a:rPr kumimoji="0" lang="en-US" altLang="en-US" sz="1800" b="0" i="0" u="none" strike="noStrike" cap="none" normalizeH="0" baseline="0" dirty="0" err="1">
                <a:ln>
                  <a:noFill/>
                </a:ln>
                <a:solidFill>
                  <a:schemeClr val="tx1"/>
                </a:solidFill>
                <a:effectLst/>
                <a:latin typeface="Arial" panose="020B0604020202020204" pitchFamily="34" charset="0"/>
              </a:rPr>
              <a:t>dont</a:t>
            </a:r>
            <a:r>
              <a:rPr kumimoji="0" lang="en-US" altLang="en-US" sz="1800" b="0" i="0" u="none" strike="noStrike" cap="none" normalizeH="0" baseline="0" dirty="0">
                <a:ln>
                  <a:noFill/>
                </a:ln>
                <a:solidFill>
                  <a:schemeClr val="tx1"/>
                </a:solidFill>
                <a:effectLst/>
                <a:latin typeface="Arial" panose="020B0604020202020204" pitchFamily="34" charset="0"/>
              </a:rPr>
              <a:t> know the college the other will attend yet nor the cost...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10.  Total educational expenses paid or expected to be paid by students parents in 2018-2019.. We have 529 money for each child but not enough to cover all 4 years... How do we answer this?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11.  Special circumstances: exceptional medical expenses- not for this year but previous years and upcoming years we've have to pay insane insurance premiums as self employed individuals...would this be special circumstances ?   What about all co-</a:t>
            </a:r>
            <a:r>
              <a:rPr kumimoji="0" lang="en-US" altLang="en-US" sz="1800" b="0" i="0" u="none" strike="noStrike" cap="none" normalizeH="0" baseline="0" dirty="0" err="1">
                <a:ln>
                  <a:noFill/>
                </a:ln>
                <a:solidFill>
                  <a:schemeClr val="tx1"/>
                </a:solidFill>
                <a:effectLst/>
                <a:latin typeface="Arial" panose="020B0604020202020204" pitchFamily="34" charset="0"/>
              </a:rPr>
              <a:t>insurnace</a:t>
            </a:r>
            <a:r>
              <a:rPr kumimoji="0" lang="en-US" altLang="en-US" sz="1800" b="0" i="0" u="none" strike="noStrike" cap="none" normalizeH="0" baseline="0" dirty="0">
                <a:ln>
                  <a:noFill/>
                </a:ln>
                <a:solidFill>
                  <a:schemeClr val="tx1"/>
                </a:solidFill>
                <a:effectLst/>
                <a:latin typeface="Arial" panose="020B0604020202020204" pitchFamily="34" charset="0"/>
              </a:rPr>
              <a:t> costs, co-pays etc. this adds up to a lot of money for us each year.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How does one document eldercare expenses? </a:t>
            </a:r>
          </a:p>
        </p:txBody>
      </p:sp>
      <p:sp>
        <p:nvSpPr>
          <p:cNvPr id="3" name="Footer Placeholder 2">
            <a:extLst>
              <a:ext uri="{FF2B5EF4-FFF2-40B4-BE49-F238E27FC236}">
                <a16:creationId xmlns:a16="http://schemas.microsoft.com/office/drawing/2014/main" id="{0114FA35-DAA7-4B17-A245-02CF3381F114}"/>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9771064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FB3A63-A395-43FE-8FD7-5AA6421C8976}"/>
              </a:ext>
            </a:extLst>
          </p:cNvPr>
          <p:cNvSpPr/>
          <p:nvPr/>
        </p:nvSpPr>
        <p:spPr>
          <a:xfrm>
            <a:off x="3048000" y="1028343"/>
            <a:ext cx="6096000" cy="4801314"/>
          </a:xfrm>
          <a:prstGeom prst="rect">
            <a:avLst/>
          </a:prstGeom>
        </p:spPr>
        <p:txBody>
          <a:bodyPr>
            <a:spAutoFit/>
          </a:bodyPr>
          <a:lstStyle/>
          <a:p>
            <a:r>
              <a:rPr lang="en-US" dirty="0">
                <a:solidFill>
                  <a:srgbClr val="1F497D"/>
                </a:solidFill>
                <a:latin typeface="Times New Roman" panose="02020603050405020304" pitchFamily="18" charset="0"/>
              </a:rPr>
              <a:t>The Profile asks the custodial parent in a divorce situation to answer “What the additional parent’s expected contributions are going to be” . In this case the mother is much more affluent than the father so the father (a preacher) filled out the FAFSA. He is now asking the mother how he should answer this question?  Essentially what will she contribute.</a:t>
            </a:r>
            <a:endParaRPr lang="en-US" dirty="0">
              <a:solidFill>
                <a:srgbClr val="212121"/>
              </a:solidFill>
              <a:latin typeface="wf_segoe-ui_normal"/>
            </a:endParaRPr>
          </a:p>
          <a:p>
            <a:r>
              <a:rPr lang="en-US" dirty="0">
                <a:solidFill>
                  <a:srgbClr val="1F497D"/>
                </a:solidFill>
                <a:latin typeface="Times New Roman" panose="02020603050405020304" pitchFamily="18" charset="0"/>
              </a:rPr>
              <a:t> </a:t>
            </a:r>
            <a:endParaRPr lang="en-US" dirty="0">
              <a:solidFill>
                <a:srgbClr val="212121"/>
              </a:solidFill>
              <a:latin typeface="wf_segoe-ui_normal"/>
            </a:endParaRPr>
          </a:p>
          <a:p>
            <a:r>
              <a:rPr lang="en-US" dirty="0">
                <a:solidFill>
                  <a:srgbClr val="1F497D"/>
                </a:solidFill>
                <a:latin typeface="Times New Roman" panose="02020603050405020304" pitchFamily="18" charset="0"/>
              </a:rPr>
              <a:t>There is no court-ordered agreement in this case as they have just worked out issues as they have arisen.  They are very amicable. They also have a very autistic son so in the past the mother had paid for private education to the tune of about $50,000 per year though that has since stopped. I know they have 529 for the college bound student but I don’t know the amount.</a:t>
            </a:r>
            <a:endParaRPr lang="en-US" dirty="0">
              <a:solidFill>
                <a:srgbClr val="212121"/>
              </a:solidFill>
              <a:latin typeface="wf_segoe-ui_normal"/>
            </a:endParaRPr>
          </a:p>
          <a:p>
            <a:r>
              <a:rPr lang="en-US" dirty="0">
                <a:solidFill>
                  <a:srgbClr val="1F497D"/>
                </a:solidFill>
                <a:latin typeface="Times New Roman" panose="02020603050405020304" pitchFamily="18" charset="0"/>
              </a:rPr>
              <a:t> </a:t>
            </a:r>
            <a:endParaRPr lang="en-US" dirty="0">
              <a:solidFill>
                <a:srgbClr val="212121"/>
              </a:solidFill>
              <a:latin typeface="wf_segoe-ui_normal"/>
            </a:endParaRPr>
          </a:p>
          <a:p>
            <a:r>
              <a:rPr lang="en-US" dirty="0">
                <a:solidFill>
                  <a:srgbClr val="1F497D"/>
                </a:solidFill>
                <a:latin typeface="Times New Roman" panose="02020603050405020304" pitchFamily="18" charset="0"/>
              </a:rPr>
              <a:t>How do you think she should answer this question of what her expected contributions will be??</a:t>
            </a:r>
            <a:endParaRPr lang="en-US" b="0" i="0" dirty="0">
              <a:solidFill>
                <a:srgbClr val="212121"/>
              </a:solidFill>
              <a:effectLst/>
              <a:latin typeface="wf_segoe-ui_normal"/>
            </a:endParaRPr>
          </a:p>
        </p:txBody>
      </p:sp>
      <p:sp>
        <p:nvSpPr>
          <p:cNvPr id="3" name="Footer Placeholder 2">
            <a:extLst>
              <a:ext uri="{FF2B5EF4-FFF2-40B4-BE49-F238E27FC236}">
                <a16:creationId xmlns:a16="http://schemas.microsoft.com/office/drawing/2014/main" id="{1DB349B2-7EC6-425F-941E-157675036791}"/>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061285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51A484-E0FB-4971-8745-690EBADFA9D7}"/>
              </a:ext>
            </a:extLst>
          </p:cNvPr>
          <p:cNvSpPr>
            <a:spLocks noChangeArrowheads="1"/>
          </p:cNvSpPr>
          <p:nvPr/>
        </p:nvSpPr>
        <p:spPr bwMode="auto">
          <a:xfrm>
            <a:off x="349862" y="1259797"/>
            <a:ext cx="1166948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1.  Can you please in your workshop also talk about CSS from an international student perspective-- for those people who are not in the USA and earn in a different currency</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1"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2.  Will you have to supply information about the value of your home?  Like a deed or proof?</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1"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3.  Will you have to supply a letter from the bank to confirm the amount that you have said you have in savings?</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1"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4.  Will you have to send copies of your tax statements?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3EBB43A8-2F33-4CAF-9FFB-6AB586C54B3B}"/>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07491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CBDB91-2F26-4AF8-A822-4CBDF69E31F7}"/>
              </a:ext>
            </a:extLst>
          </p:cNvPr>
          <p:cNvPicPr>
            <a:picLocks noChangeAspect="1"/>
          </p:cNvPicPr>
          <p:nvPr/>
        </p:nvPicPr>
        <p:blipFill>
          <a:blip r:embed="rId2"/>
          <a:stretch>
            <a:fillRect/>
          </a:stretch>
        </p:blipFill>
        <p:spPr>
          <a:xfrm>
            <a:off x="450376" y="489099"/>
            <a:ext cx="11316872" cy="5858538"/>
          </a:xfrm>
          <a:prstGeom prst="rect">
            <a:avLst/>
          </a:prstGeom>
        </p:spPr>
      </p:pic>
      <p:sp>
        <p:nvSpPr>
          <p:cNvPr id="3" name="Footer Placeholder 2">
            <a:extLst>
              <a:ext uri="{FF2B5EF4-FFF2-40B4-BE49-F238E27FC236}">
                <a16:creationId xmlns:a16="http://schemas.microsoft.com/office/drawing/2014/main" id="{77D546DD-B66F-4A4B-9330-40880290D6C0}"/>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6793334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3800E-E4A2-4A80-BB37-34731C687616}"/>
              </a:ext>
            </a:extLst>
          </p:cNvPr>
          <p:cNvSpPr/>
          <p:nvPr/>
        </p:nvSpPr>
        <p:spPr>
          <a:xfrm>
            <a:off x="765544" y="925033"/>
            <a:ext cx="8378456" cy="2862322"/>
          </a:xfrm>
          <a:prstGeom prst="rect">
            <a:avLst/>
          </a:prstGeom>
        </p:spPr>
        <p:txBody>
          <a:bodyPr wrap="square">
            <a:spAutoFit/>
          </a:bodyPr>
          <a:lstStyle/>
          <a:p>
            <a:r>
              <a:rPr lang="en-US" dirty="0">
                <a:solidFill>
                  <a:srgbClr val="212121"/>
                </a:solidFill>
                <a:latin typeface="wf_segoe-ui_normal"/>
              </a:rPr>
              <a:t>Husband's employer became an employee owned company several years ago.  Each employee was given stock in the company (fully vested) as part of an employee stock ownership plan.  From what I've been told, these are NOT stock options (they cannot buy more) - the company can choose to give more to employees if it's a profitable year.  He's also been included in a management incentive plan that includes shares of employer stock, which he is NOT vested in until 10 years participation (he's 3-4 years in).  Do we include ANY of this in the assets portion of the CSS?  </a:t>
            </a:r>
            <a:br>
              <a:rPr lang="en-US" dirty="0"/>
            </a:br>
            <a:br>
              <a:rPr lang="en-US" dirty="0"/>
            </a:br>
            <a:r>
              <a:rPr lang="en-US" dirty="0">
                <a:solidFill>
                  <a:srgbClr val="212121"/>
                </a:solidFill>
                <a:latin typeface="wf_segoe-ui_normal"/>
              </a:rPr>
              <a:t>Best way to establish value of your home - </a:t>
            </a:r>
            <a:r>
              <a:rPr lang="en-US" dirty="0">
                <a:latin typeface="wf_segoe-ui_normal"/>
                <a:hlinkClick r:id="rId2"/>
              </a:rPr>
              <a:t>finaid.org</a:t>
            </a:r>
            <a:r>
              <a:rPr lang="en-US" dirty="0">
                <a:solidFill>
                  <a:srgbClr val="212121"/>
                </a:solidFill>
                <a:latin typeface="wf_segoe-ui_normal"/>
              </a:rPr>
              <a:t> web calculator reflects 2006 data... would a real estate agent's CMA be a good idea? </a:t>
            </a:r>
            <a:endParaRPr lang="en-US" dirty="0"/>
          </a:p>
        </p:txBody>
      </p:sp>
      <p:sp>
        <p:nvSpPr>
          <p:cNvPr id="3" name="Footer Placeholder 2">
            <a:extLst>
              <a:ext uri="{FF2B5EF4-FFF2-40B4-BE49-F238E27FC236}">
                <a16:creationId xmlns:a16="http://schemas.microsoft.com/office/drawing/2014/main" id="{4D33887D-F241-49C0-8AAB-4554BD5B3EF3}"/>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6041866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3060E2-62B0-4732-A80B-08B2F5D02C66}"/>
              </a:ext>
            </a:extLst>
          </p:cNvPr>
          <p:cNvPicPr>
            <a:picLocks noChangeAspect="1"/>
          </p:cNvPicPr>
          <p:nvPr/>
        </p:nvPicPr>
        <p:blipFill>
          <a:blip r:embed="rId2"/>
          <a:stretch>
            <a:fillRect/>
          </a:stretch>
        </p:blipFill>
        <p:spPr>
          <a:xfrm>
            <a:off x="747712" y="1133475"/>
            <a:ext cx="10696575" cy="4591050"/>
          </a:xfrm>
          <a:prstGeom prst="rect">
            <a:avLst/>
          </a:prstGeom>
        </p:spPr>
      </p:pic>
      <p:sp>
        <p:nvSpPr>
          <p:cNvPr id="3" name="Footer Placeholder 2">
            <a:extLst>
              <a:ext uri="{FF2B5EF4-FFF2-40B4-BE49-F238E27FC236}">
                <a16:creationId xmlns:a16="http://schemas.microsoft.com/office/drawing/2014/main" id="{DB1D319D-0CDD-4CCF-8949-5C7ABD4A611B}"/>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1037197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55369-9C15-4341-A708-DEBACEF7E9E0}"/>
              </a:ext>
            </a:extLst>
          </p:cNvPr>
          <p:cNvPicPr>
            <a:picLocks noChangeAspect="1"/>
          </p:cNvPicPr>
          <p:nvPr/>
        </p:nvPicPr>
        <p:blipFill>
          <a:blip r:embed="rId2"/>
          <a:stretch>
            <a:fillRect/>
          </a:stretch>
        </p:blipFill>
        <p:spPr>
          <a:xfrm>
            <a:off x="823912" y="1647825"/>
            <a:ext cx="10544175" cy="3562350"/>
          </a:xfrm>
          <a:prstGeom prst="rect">
            <a:avLst/>
          </a:prstGeom>
        </p:spPr>
      </p:pic>
      <p:sp>
        <p:nvSpPr>
          <p:cNvPr id="3" name="Footer Placeholder 2">
            <a:extLst>
              <a:ext uri="{FF2B5EF4-FFF2-40B4-BE49-F238E27FC236}">
                <a16:creationId xmlns:a16="http://schemas.microsoft.com/office/drawing/2014/main" id="{69E61202-F67D-4CCB-9E42-1EBA065C11A8}"/>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245302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E4B9F9-C75F-49E5-BA9A-4C4632BF146E}"/>
              </a:ext>
            </a:extLst>
          </p:cNvPr>
          <p:cNvPicPr>
            <a:picLocks noChangeAspect="1"/>
          </p:cNvPicPr>
          <p:nvPr/>
        </p:nvPicPr>
        <p:blipFill>
          <a:blip r:embed="rId2"/>
          <a:stretch>
            <a:fillRect/>
          </a:stretch>
        </p:blipFill>
        <p:spPr>
          <a:xfrm>
            <a:off x="695325" y="614362"/>
            <a:ext cx="10801350" cy="5629275"/>
          </a:xfrm>
          <a:prstGeom prst="rect">
            <a:avLst/>
          </a:prstGeom>
        </p:spPr>
      </p:pic>
      <p:sp>
        <p:nvSpPr>
          <p:cNvPr id="3" name="Footer Placeholder 2">
            <a:extLst>
              <a:ext uri="{FF2B5EF4-FFF2-40B4-BE49-F238E27FC236}">
                <a16:creationId xmlns:a16="http://schemas.microsoft.com/office/drawing/2014/main" id="{E57ED675-2E4B-47CE-90C9-1943B967862F}"/>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2736466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7473AE-0A40-4414-8117-ED7E710DA136}"/>
              </a:ext>
            </a:extLst>
          </p:cNvPr>
          <p:cNvPicPr>
            <a:picLocks noChangeAspect="1"/>
          </p:cNvPicPr>
          <p:nvPr/>
        </p:nvPicPr>
        <p:blipFill>
          <a:blip r:embed="rId2"/>
          <a:stretch>
            <a:fillRect/>
          </a:stretch>
        </p:blipFill>
        <p:spPr>
          <a:xfrm>
            <a:off x="685800" y="595312"/>
            <a:ext cx="10820400" cy="5667375"/>
          </a:xfrm>
          <a:prstGeom prst="rect">
            <a:avLst/>
          </a:prstGeom>
        </p:spPr>
      </p:pic>
      <p:sp>
        <p:nvSpPr>
          <p:cNvPr id="3" name="Footer Placeholder 2">
            <a:extLst>
              <a:ext uri="{FF2B5EF4-FFF2-40B4-BE49-F238E27FC236}">
                <a16:creationId xmlns:a16="http://schemas.microsoft.com/office/drawing/2014/main" id="{F5652F95-93A5-48E8-ABAA-A780C4FD0F89}"/>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3770872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AA872-E02D-4021-9735-9471BCCE62FE}"/>
              </a:ext>
            </a:extLst>
          </p:cNvPr>
          <p:cNvPicPr>
            <a:picLocks noChangeAspect="1"/>
          </p:cNvPicPr>
          <p:nvPr/>
        </p:nvPicPr>
        <p:blipFill>
          <a:blip r:embed="rId2"/>
          <a:stretch>
            <a:fillRect/>
          </a:stretch>
        </p:blipFill>
        <p:spPr>
          <a:xfrm>
            <a:off x="776287" y="652462"/>
            <a:ext cx="10639425" cy="5553075"/>
          </a:xfrm>
          <a:prstGeom prst="rect">
            <a:avLst/>
          </a:prstGeom>
        </p:spPr>
      </p:pic>
      <p:sp>
        <p:nvSpPr>
          <p:cNvPr id="3" name="Footer Placeholder 2">
            <a:extLst>
              <a:ext uri="{FF2B5EF4-FFF2-40B4-BE49-F238E27FC236}">
                <a16:creationId xmlns:a16="http://schemas.microsoft.com/office/drawing/2014/main" id="{500D0B74-9E16-4610-8C5A-54B99D60F12A}"/>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519769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A77FCA-3E05-4DA7-BB1B-BA10BD9C051E}"/>
              </a:ext>
            </a:extLst>
          </p:cNvPr>
          <p:cNvPicPr>
            <a:picLocks noChangeAspect="1"/>
          </p:cNvPicPr>
          <p:nvPr/>
        </p:nvPicPr>
        <p:blipFill>
          <a:blip r:embed="rId2"/>
          <a:stretch>
            <a:fillRect/>
          </a:stretch>
        </p:blipFill>
        <p:spPr>
          <a:xfrm>
            <a:off x="762000" y="1066800"/>
            <a:ext cx="10668000" cy="4724400"/>
          </a:xfrm>
          <a:prstGeom prst="rect">
            <a:avLst/>
          </a:prstGeom>
        </p:spPr>
      </p:pic>
      <p:sp>
        <p:nvSpPr>
          <p:cNvPr id="3" name="Footer Placeholder 2">
            <a:extLst>
              <a:ext uri="{FF2B5EF4-FFF2-40B4-BE49-F238E27FC236}">
                <a16:creationId xmlns:a16="http://schemas.microsoft.com/office/drawing/2014/main" id="{916FB8EC-5934-4B5D-9A58-55A32D65A9A6}"/>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2570354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92A767-B90B-4D23-8C53-48569CA8E22D}"/>
              </a:ext>
            </a:extLst>
          </p:cNvPr>
          <p:cNvPicPr>
            <a:picLocks noChangeAspect="1"/>
          </p:cNvPicPr>
          <p:nvPr/>
        </p:nvPicPr>
        <p:blipFill>
          <a:blip r:embed="rId2"/>
          <a:stretch>
            <a:fillRect/>
          </a:stretch>
        </p:blipFill>
        <p:spPr>
          <a:xfrm>
            <a:off x="800100" y="1038225"/>
            <a:ext cx="10591800" cy="4781550"/>
          </a:xfrm>
          <a:prstGeom prst="rect">
            <a:avLst/>
          </a:prstGeom>
        </p:spPr>
      </p:pic>
      <p:sp>
        <p:nvSpPr>
          <p:cNvPr id="3" name="Footer Placeholder 2">
            <a:extLst>
              <a:ext uri="{FF2B5EF4-FFF2-40B4-BE49-F238E27FC236}">
                <a16:creationId xmlns:a16="http://schemas.microsoft.com/office/drawing/2014/main" id="{2849754D-52B9-4B0A-9CB5-A709D68218F3}"/>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30880313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79026E-06A4-4F5D-A838-E9F63F757429}"/>
              </a:ext>
            </a:extLst>
          </p:cNvPr>
          <p:cNvPicPr>
            <a:picLocks noChangeAspect="1"/>
          </p:cNvPicPr>
          <p:nvPr/>
        </p:nvPicPr>
        <p:blipFill>
          <a:blip r:embed="rId2"/>
          <a:stretch>
            <a:fillRect/>
          </a:stretch>
        </p:blipFill>
        <p:spPr>
          <a:xfrm>
            <a:off x="752475" y="938212"/>
            <a:ext cx="10687050" cy="4981575"/>
          </a:xfrm>
          <a:prstGeom prst="rect">
            <a:avLst/>
          </a:prstGeom>
        </p:spPr>
      </p:pic>
      <p:sp>
        <p:nvSpPr>
          <p:cNvPr id="3" name="Footer Placeholder 2">
            <a:extLst>
              <a:ext uri="{FF2B5EF4-FFF2-40B4-BE49-F238E27FC236}">
                <a16:creationId xmlns:a16="http://schemas.microsoft.com/office/drawing/2014/main" id="{28F71C7E-E3D2-48CD-B75D-7BE30F1A6AE2}"/>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2759112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C01E5B-DB56-41F1-80CE-0185A5E3DCAA}"/>
              </a:ext>
            </a:extLst>
          </p:cNvPr>
          <p:cNvPicPr>
            <a:picLocks noChangeAspect="1"/>
          </p:cNvPicPr>
          <p:nvPr/>
        </p:nvPicPr>
        <p:blipFill>
          <a:blip r:embed="rId2"/>
          <a:stretch>
            <a:fillRect/>
          </a:stretch>
        </p:blipFill>
        <p:spPr>
          <a:xfrm>
            <a:off x="809625" y="771525"/>
            <a:ext cx="10572750" cy="5314950"/>
          </a:xfrm>
          <a:prstGeom prst="rect">
            <a:avLst/>
          </a:prstGeom>
        </p:spPr>
      </p:pic>
      <p:sp>
        <p:nvSpPr>
          <p:cNvPr id="3" name="Footer Placeholder 2">
            <a:extLst>
              <a:ext uri="{FF2B5EF4-FFF2-40B4-BE49-F238E27FC236}">
                <a16:creationId xmlns:a16="http://schemas.microsoft.com/office/drawing/2014/main" id="{ADB471A3-6BC7-4CBB-A6A6-9C5CE42A4F25}"/>
              </a:ext>
            </a:extLst>
          </p:cNvPr>
          <p:cNvSpPr>
            <a:spLocks noGrp="1"/>
          </p:cNvSpPr>
          <p:nvPr>
            <p:ph type="ftr" sz="quarter" idx="11"/>
          </p:nvPr>
        </p:nvSpPr>
        <p:spPr/>
        <p:txBody>
          <a:bodyPr/>
          <a:lstStyle/>
          <a:p>
            <a:r>
              <a:rPr lang="en-US"/>
              <a:t>www.yourcollegeplanningcoach.com</a:t>
            </a:r>
          </a:p>
        </p:txBody>
      </p:sp>
    </p:spTree>
    <p:extLst>
      <p:ext uri="{BB962C8B-B14F-4D97-AF65-F5344CB8AC3E}">
        <p14:creationId xmlns:p14="http://schemas.microsoft.com/office/powerpoint/2010/main" val="172929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10220</TotalTime>
  <Words>905</Words>
  <Application>Microsoft Office PowerPoint</Application>
  <PresentationFormat>Widescreen</PresentationFormat>
  <Paragraphs>165</Paragraphs>
  <Slides>114</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114</vt:i4>
      </vt:variant>
    </vt:vector>
  </HeadingPairs>
  <TitlesOfParts>
    <vt:vector size="122" baseType="lpstr">
      <vt:lpstr>Arial</vt:lpstr>
      <vt:lpstr>Calibri</vt:lpstr>
      <vt:lpstr>Calibri Light</vt:lpstr>
      <vt:lpstr>Roboto</vt:lpstr>
      <vt:lpstr>Roboto Slab</vt:lpstr>
      <vt:lpstr>Times New Roman</vt:lpstr>
      <vt:lpstr>wf_segoe-ui_normal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Luanne Lee</dc:creator>
  <cp:lastModifiedBy>Luanne Lee</cp:lastModifiedBy>
  <cp:revision>37</cp:revision>
  <dcterms:created xsi:type="dcterms:W3CDTF">2017-10-11T18:21:35Z</dcterms:created>
  <dcterms:modified xsi:type="dcterms:W3CDTF">2017-10-19T20:30:43Z</dcterms:modified>
</cp:coreProperties>
</file>